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25"/>
  </p:handoutMasterIdLst>
  <p:sldIdLst>
    <p:sldId id="256" r:id="rId3"/>
    <p:sldId id="258" r:id="rId4"/>
    <p:sldId id="280" r:id="rId5"/>
    <p:sldId id="269" r:id="rId6"/>
    <p:sldId id="260" r:id="rId7"/>
    <p:sldId id="259" r:id="rId8"/>
    <p:sldId id="262" r:id="rId9"/>
    <p:sldId id="263" r:id="rId10"/>
    <p:sldId id="264" r:id="rId11"/>
    <p:sldId id="270" r:id="rId12"/>
    <p:sldId id="265" r:id="rId13"/>
    <p:sldId id="266" r:id="rId14"/>
    <p:sldId id="267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99" r:id="rId24"/>
  </p:sldIdLst>
  <p:sldSz cx="12192000" cy="6858000"/>
  <p:notesSz cx="6797675" cy="992632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A5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52" d="100"/>
          <a:sy n="52" d="100"/>
        </p:scale>
        <p:origin x="747" y="3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413A2D-097F-4B3A-AC7E-B956117217CC}" type="doc">
      <dgm:prSet loTypeId="urn:microsoft.com/office/officeart/2005/8/layout/pList2" loCatId="list" qsTypeId="urn:microsoft.com/office/officeart/2005/8/quickstyle/simple1" qsCatId="simple" csTypeId="urn:microsoft.com/office/officeart/2005/8/colors/accent5_2" csCatId="accent5" phldr="1"/>
      <dgm:spPr/>
    </dgm:pt>
    <dgm:pt modelId="{05B9940B-A0CD-4CBF-8DA6-E1AD20E074B1}">
      <dgm:prSet phldrT="[Text]"/>
      <dgm:spPr/>
      <dgm:t>
        <a:bodyPr/>
        <a:lstStyle/>
        <a:p>
          <a:r>
            <a:rPr lang="en-US" dirty="0" err="1" smtClean="0"/>
            <a:t>Melabel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memasukkan</a:t>
          </a:r>
          <a:r>
            <a:rPr lang="en-US" dirty="0" smtClean="0"/>
            <a:t> data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sistem</a:t>
          </a:r>
          <a:r>
            <a:rPr lang="en-US" dirty="0" smtClean="0"/>
            <a:t> ARMS.</a:t>
          </a:r>
          <a:endParaRPr lang="en-MY" dirty="0"/>
        </a:p>
      </dgm:t>
    </dgm:pt>
    <dgm:pt modelId="{79E6F017-B4C0-4F28-88E5-76AFDAEA65D1}" cxnId="{F1C839AC-1027-4BBA-B748-514352C6F6A5}" type="parTrans">
      <dgm:prSet/>
      <dgm:spPr/>
      <dgm:t>
        <a:bodyPr/>
        <a:lstStyle/>
        <a:p>
          <a:endParaRPr lang="en-MY"/>
        </a:p>
      </dgm:t>
    </dgm:pt>
    <dgm:pt modelId="{A4199186-64E5-40EB-9DB3-CD42C70A090C}" cxnId="{F1C839AC-1027-4BBA-B748-514352C6F6A5}" type="sibTrans">
      <dgm:prSet/>
      <dgm:spPr/>
      <dgm:t>
        <a:bodyPr/>
        <a:lstStyle/>
        <a:p>
          <a:endParaRPr lang="en-MY"/>
        </a:p>
      </dgm:t>
    </dgm:pt>
    <dgm:pt modelId="{175273CB-EAD5-4ACE-8CD5-FD1E1F5B4A39}">
      <dgm:prSet phldrT="[Text]"/>
      <dgm:spPr/>
      <dgm:t>
        <a:bodyPr/>
        <a:lstStyle/>
        <a:p>
          <a:r>
            <a:rPr lang="en-US" dirty="0" err="1" smtClean="0"/>
            <a:t>Melakukan</a:t>
          </a:r>
          <a:r>
            <a:rPr lang="en-US" dirty="0" smtClean="0"/>
            <a:t> </a:t>
          </a:r>
          <a:r>
            <a:rPr lang="en-US" dirty="0" err="1" smtClean="0"/>
            <a:t>pendigitalan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pemprosesan</a:t>
          </a:r>
          <a:r>
            <a:rPr lang="en-US" dirty="0" smtClean="0"/>
            <a:t> </a:t>
          </a:r>
          <a:r>
            <a:rPr lang="en-US" dirty="0" err="1" smtClean="0"/>
            <a:t>mikrofilem</a:t>
          </a:r>
          <a:endParaRPr lang="en-MY" dirty="0"/>
        </a:p>
      </dgm:t>
    </dgm:pt>
    <dgm:pt modelId="{5389C784-437E-4899-A768-1582CFEC39DE}" cxnId="{8DA39021-D0F5-4BEC-AFEC-C644159698A3}" type="parTrans">
      <dgm:prSet/>
      <dgm:spPr/>
      <dgm:t>
        <a:bodyPr/>
        <a:lstStyle/>
        <a:p>
          <a:endParaRPr lang="en-MY"/>
        </a:p>
      </dgm:t>
    </dgm:pt>
    <dgm:pt modelId="{45A5B3B8-E676-4DDA-BD55-B9DDACE61A4A}" cxnId="{8DA39021-D0F5-4BEC-AFEC-C644159698A3}" type="sibTrans">
      <dgm:prSet/>
      <dgm:spPr/>
      <dgm:t>
        <a:bodyPr/>
        <a:lstStyle/>
        <a:p>
          <a:endParaRPr lang="en-MY"/>
        </a:p>
      </dgm:t>
    </dgm:pt>
    <dgm:pt modelId="{6F1EFD26-66FC-4A98-B9FF-416F320460DF}" type="pres">
      <dgm:prSet presAssocID="{2E413A2D-097F-4B3A-AC7E-B956117217CC}" presName="Name0" presStyleCnt="0">
        <dgm:presLayoutVars>
          <dgm:dir/>
          <dgm:resizeHandles val="exact"/>
        </dgm:presLayoutVars>
      </dgm:prSet>
      <dgm:spPr/>
    </dgm:pt>
    <dgm:pt modelId="{00F9B232-F68B-4EAE-8FA5-7783B62CD4F7}" type="pres">
      <dgm:prSet presAssocID="{2E413A2D-097F-4B3A-AC7E-B956117217CC}" presName="bkgdShp" presStyleLbl="alignAccFollowNode1" presStyleIdx="0" presStyleCnt="1"/>
      <dgm:spPr/>
    </dgm:pt>
    <dgm:pt modelId="{88E443AD-18B2-4D76-8DE3-8A9CBA131721}" type="pres">
      <dgm:prSet presAssocID="{2E413A2D-097F-4B3A-AC7E-B956117217CC}" presName="linComp" presStyleCnt="0"/>
      <dgm:spPr/>
    </dgm:pt>
    <dgm:pt modelId="{ACC725E8-87BD-4274-8D80-0AF449FE076E}" type="pres">
      <dgm:prSet presAssocID="{175273CB-EAD5-4ACE-8CD5-FD1E1F5B4A39}" presName="compNode" presStyleCnt="0"/>
      <dgm:spPr/>
    </dgm:pt>
    <dgm:pt modelId="{70C52DA9-9A66-49F4-B4A6-14F628ED3564}" type="pres">
      <dgm:prSet presAssocID="{175273CB-EAD5-4ACE-8CD5-FD1E1F5B4A3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00BE091-E6B9-4D9C-B1C5-DE635C329A6D}" type="pres">
      <dgm:prSet presAssocID="{175273CB-EAD5-4ACE-8CD5-FD1E1F5B4A39}" presName="invisiNode" presStyleLbl="node1" presStyleIdx="0" presStyleCnt="2"/>
      <dgm:spPr/>
    </dgm:pt>
    <dgm:pt modelId="{1728DB4D-BF5D-465F-AECF-2E6703DEF272}" type="pres">
      <dgm:prSet presAssocID="{175273CB-EAD5-4ACE-8CD5-FD1E1F5B4A39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C6CF8C0-213B-469A-B842-8CEC6BAF315B}" type="pres">
      <dgm:prSet presAssocID="{45A5B3B8-E676-4DDA-BD55-B9DDACE61A4A}" presName="sibTrans" presStyleLbl="sibTrans2D1" presStyleIdx="0" presStyleCnt="0"/>
      <dgm:spPr/>
      <dgm:t>
        <a:bodyPr/>
        <a:lstStyle/>
        <a:p>
          <a:endParaRPr lang="en-MY"/>
        </a:p>
      </dgm:t>
    </dgm:pt>
    <dgm:pt modelId="{D909EAF7-9C45-44C1-9B91-FA0B6189F70D}" type="pres">
      <dgm:prSet presAssocID="{05B9940B-A0CD-4CBF-8DA6-E1AD20E074B1}" presName="compNode" presStyleCnt="0"/>
      <dgm:spPr/>
    </dgm:pt>
    <dgm:pt modelId="{A5869715-B0EB-47A0-9292-B024D277EB80}" type="pres">
      <dgm:prSet presAssocID="{05B9940B-A0CD-4CBF-8DA6-E1AD20E074B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6A700618-CB63-4075-8403-B6DFEC303F8B}" type="pres">
      <dgm:prSet presAssocID="{05B9940B-A0CD-4CBF-8DA6-E1AD20E074B1}" presName="invisiNode" presStyleLbl="node1" presStyleIdx="1" presStyleCnt="2"/>
      <dgm:spPr/>
    </dgm:pt>
    <dgm:pt modelId="{2383448E-4AB3-445D-B432-4E8A60DE02F2}" type="pres">
      <dgm:prSet presAssocID="{05B9940B-A0CD-4CBF-8DA6-E1AD20E074B1}" presName="imagNode" presStyleLbl="fgImgPlace1" presStyleIdx="1" presStyleCnt="2" custScaleX="103925" custScaleY="11969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8DA39021-D0F5-4BEC-AFEC-C644159698A3}" srcId="{2E413A2D-097F-4B3A-AC7E-B956117217CC}" destId="{175273CB-EAD5-4ACE-8CD5-FD1E1F5B4A39}" srcOrd="0" destOrd="0" parTransId="{5389C784-437E-4899-A768-1582CFEC39DE}" sibTransId="{45A5B3B8-E676-4DDA-BD55-B9DDACE61A4A}"/>
    <dgm:cxn modelId="{C3C74DBB-6061-45BB-A754-D2442C072472}" type="presOf" srcId="{2E413A2D-097F-4B3A-AC7E-B956117217CC}" destId="{6F1EFD26-66FC-4A98-B9FF-416F320460DF}" srcOrd="0" destOrd="0" presId="urn:microsoft.com/office/officeart/2005/8/layout/pList2"/>
    <dgm:cxn modelId="{F1C839AC-1027-4BBA-B748-514352C6F6A5}" srcId="{2E413A2D-097F-4B3A-AC7E-B956117217CC}" destId="{05B9940B-A0CD-4CBF-8DA6-E1AD20E074B1}" srcOrd="1" destOrd="0" parTransId="{79E6F017-B4C0-4F28-88E5-76AFDAEA65D1}" sibTransId="{A4199186-64E5-40EB-9DB3-CD42C70A090C}"/>
    <dgm:cxn modelId="{73660490-A51F-4F44-8608-6045541176FD}" type="presOf" srcId="{175273CB-EAD5-4ACE-8CD5-FD1E1F5B4A39}" destId="{70C52DA9-9A66-49F4-B4A6-14F628ED3564}" srcOrd="0" destOrd="0" presId="urn:microsoft.com/office/officeart/2005/8/layout/pList2"/>
    <dgm:cxn modelId="{EACD465C-8DC6-4CBC-98AF-A75BAE89ED4A}" type="presOf" srcId="{05B9940B-A0CD-4CBF-8DA6-E1AD20E074B1}" destId="{A5869715-B0EB-47A0-9292-B024D277EB80}" srcOrd="0" destOrd="0" presId="urn:microsoft.com/office/officeart/2005/8/layout/pList2"/>
    <dgm:cxn modelId="{5582C871-1AAF-4CBB-92CB-52C3A889E5DB}" type="presOf" srcId="{45A5B3B8-E676-4DDA-BD55-B9DDACE61A4A}" destId="{5C6CF8C0-213B-469A-B842-8CEC6BAF315B}" srcOrd="0" destOrd="0" presId="urn:microsoft.com/office/officeart/2005/8/layout/pList2"/>
    <dgm:cxn modelId="{E50E7D3C-EED8-476E-B87E-F117E2AD8091}" type="presParOf" srcId="{6F1EFD26-66FC-4A98-B9FF-416F320460DF}" destId="{00F9B232-F68B-4EAE-8FA5-7783B62CD4F7}" srcOrd="0" destOrd="0" presId="urn:microsoft.com/office/officeart/2005/8/layout/pList2"/>
    <dgm:cxn modelId="{C4A9B683-93D1-491C-9317-23C94340EAE5}" type="presParOf" srcId="{6F1EFD26-66FC-4A98-B9FF-416F320460DF}" destId="{88E443AD-18B2-4D76-8DE3-8A9CBA131721}" srcOrd="1" destOrd="0" presId="urn:microsoft.com/office/officeart/2005/8/layout/pList2"/>
    <dgm:cxn modelId="{37BA8F6E-002E-42FE-850E-9A597A4592DA}" type="presParOf" srcId="{88E443AD-18B2-4D76-8DE3-8A9CBA131721}" destId="{ACC725E8-87BD-4274-8D80-0AF449FE076E}" srcOrd="0" destOrd="0" presId="urn:microsoft.com/office/officeart/2005/8/layout/pList2"/>
    <dgm:cxn modelId="{CCA5386C-16C3-449F-872E-F4C602AEB67B}" type="presParOf" srcId="{ACC725E8-87BD-4274-8D80-0AF449FE076E}" destId="{70C52DA9-9A66-49F4-B4A6-14F628ED3564}" srcOrd="0" destOrd="0" presId="urn:microsoft.com/office/officeart/2005/8/layout/pList2"/>
    <dgm:cxn modelId="{A9F6485A-FEBB-4DB8-AC13-8A2E3D7F985C}" type="presParOf" srcId="{ACC725E8-87BD-4274-8D80-0AF449FE076E}" destId="{300BE091-E6B9-4D9C-B1C5-DE635C329A6D}" srcOrd="1" destOrd="0" presId="urn:microsoft.com/office/officeart/2005/8/layout/pList2"/>
    <dgm:cxn modelId="{90DCC1D9-8E29-485E-986A-22BD5F8DE204}" type="presParOf" srcId="{ACC725E8-87BD-4274-8D80-0AF449FE076E}" destId="{1728DB4D-BF5D-465F-AECF-2E6703DEF272}" srcOrd="2" destOrd="0" presId="urn:microsoft.com/office/officeart/2005/8/layout/pList2"/>
    <dgm:cxn modelId="{E4FB6E79-9C49-4DA3-8CC6-51ED7D9BC30C}" type="presParOf" srcId="{88E443AD-18B2-4D76-8DE3-8A9CBA131721}" destId="{5C6CF8C0-213B-469A-B842-8CEC6BAF315B}" srcOrd="1" destOrd="0" presId="urn:microsoft.com/office/officeart/2005/8/layout/pList2"/>
    <dgm:cxn modelId="{58DEDF3D-6268-4566-B38E-16EB2F8D5599}" type="presParOf" srcId="{88E443AD-18B2-4D76-8DE3-8A9CBA131721}" destId="{D909EAF7-9C45-44C1-9B91-FA0B6189F70D}" srcOrd="2" destOrd="0" presId="urn:microsoft.com/office/officeart/2005/8/layout/pList2"/>
    <dgm:cxn modelId="{3C935C8C-FEAA-4EE6-940C-D9C0676CE464}" type="presParOf" srcId="{D909EAF7-9C45-44C1-9B91-FA0B6189F70D}" destId="{A5869715-B0EB-47A0-9292-B024D277EB80}" srcOrd="0" destOrd="0" presId="urn:microsoft.com/office/officeart/2005/8/layout/pList2"/>
    <dgm:cxn modelId="{54C17D67-9B7B-4BEB-8FD0-C56145E79057}" type="presParOf" srcId="{D909EAF7-9C45-44C1-9B91-FA0B6189F70D}" destId="{6A700618-CB63-4075-8403-B6DFEC303F8B}" srcOrd="1" destOrd="0" presId="urn:microsoft.com/office/officeart/2005/8/layout/pList2"/>
    <dgm:cxn modelId="{857C2B0A-A590-4181-B341-B10F2866C3CD}" type="presParOf" srcId="{D909EAF7-9C45-44C1-9B91-FA0B6189F70D}" destId="{2383448E-4AB3-445D-B432-4E8A60DE02F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4C4938-B15A-428F-95EA-5D718715F523}" type="doc">
      <dgm:prSet loTypeId="urn:microsoft.com/office/officeart/2005/8/layout/hLis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MY"/>
        </a:p>
      </dgm:t>
    </dgm:pt>
    <dgm:pt modelId="{08C568FE-FC5D-4A01-8A1F-3657F1A6177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4000" b="1" dirty="0" err="1" smtClean="0"/>
            <a:t>Tujuan</a:t>
          </a:r>
          <a:r>
            <a:rPr lang="en-US" sz="4000" b="1" dirty="0" smtClean="0"/>
            <a:t> </a:t>
          </a:r>
          <a:r>
            <a:rPr lang="en-US" sz="4000" b="1" dirty="0" err="1" smtClean="0"/>
            <a:t>pendigitalan</a:t>
          </a:r>
          <a:r>
            <a:rPr lang="en-US" sz="4000" b="1" dirty="0" smtClean="0"/>
            <a:t> </a:t>
          </a:r>
          <a:r>
            <a:rPr lang="en-US" sz="4000" b="1" dirty="0" err="1" smtClean="0"/>
            <a:t>dan</a:t>
          </a:r>
          <a:r>
            <a:rPr lang="en-US" sz="4000" b="1" dirty="0" smtClean="0"/>
            <a:t> </a:t>
          </a:r>
          <a:r>
            <a:rPr lang="en-US" sz="4000" b="1" dirty="0" err="1" smtClean="0"/>
            <a:t>mikrofilem</a:t>
          </a:r>
          <a:r>
            <a:rPr lang="en-US" sz="4000" b="1" dirty="0" smtClean="0"/>
            <a:t> </a:t>
          </a:r>
        </a:p>
      </dgm:t>
    </dgm:pt>
    <dgm:pt modelId="{FD94C2AF-8D3E-4892-83E4-A3F1E55D6488}" cxnId="{33CAAA99-44D8-4501-B40E-F2F2F460FE06}" type="parTrans">
      <dgm:prSet/>
      <dgm:spPr/>
      <dgm:t>
        <a:bodyPr/>
        <a:lstStyle/>
        <a:p>
          <a:endParaRPr lang="en-MY"/>
        </a:p>
      </dgm:t>
    </dgm:pt>
    <dgm:pt modelId="{DF698CC0-83A1-43A6-8FDD-225FC29FE2CC}" cxnId="{33CAAA99-44D8-4501-B40E-F2F2F460FE06}" type="sibTrans">
      <dgm:prSet/>
      <dgm:spPr/>
      <dgm:t>
        <a:bodyPr/>
        <a:lstStyle/>
        <a:p>
          <a:endParaRPr lang="en-MY"/>
        </a:p>
      </dgm:t>
    </dgm:pt>
    <dgm:pt modelId="{44346522-E9A4-474C-8DDB-6DC5A17B3295}">
      <dgm:prSet phldrT="[Text]" custT="1"/>
      <dgm:spPr/>
      <dgm:t>
        <a:bodyPr/>
        <a:lstStyle/>
        <a:p>
          <a:r>
            <a:rPr lang="en-US" sz="3500" dirty="0" err="1" smtClean="0"/>
            <a:t>Memastikan</a:t>
          </a:r>
          <a:r>
            <a:rPr lang="en-US" sz="3500" dirty="0" smtClean="0"/>
            <a:t> </a:t>
          </a:r>
          <a:r>
            <a:rPr lang="en-US" sz="3500" dirty="0" err="1" smtClean="0"/>
            <a:t>fizikal</a:t>
          </a:r>
          <a:r>
            <a:rPr lang="en-US" sz="3500" dirty="0" smtClean="0"/>
            <a:t> </a:t>
          </a:r>
          <a:r>
            <a:rPr lang="en-US" sz="3500" dirty="0" err="1" smtClean="0"/>
            <a:t>bahan</a:t>
          </a:r>
          <a:r>
            <a:rPr lang="en-US" sz="3500" dirty="0" smtClean="0"/>
            <a:t> </a:t>
          </a:r>
          <a:r>
            <a:rPr lang="en-US" sz="3500" dirty="0" err="1" smtClean="0"/>
            <a:t>terpelihara</a:t>
          </a:r>
          <a:endParaRPr lang="en-MY" sz="3500" dirty="0"/>
        </a:p>
      </dgm:t>
    </dgm:pt>
    <dgm:pt modelId="{0070645F-DA96-4C8C-AA63-5568F9BF4DDA}" cxnId="{7677203B-7D33-4FE8-B110-FC3786CFC53D}" type="parTrans">
      <dgm:prSet/>
      <dgm:spPr/>
      <dgm:t>
        <a:bodyPr/>
        <a:lstStyle/>
        <a:p>
          <a:endParaRPr lang="en-MY"/>
        </a:p>
      </dgm:t>
    </dgm:pt>
    <dgm:pt modelId="{5EBCF64C-3BED-42D0-80C7-B68C1D1F590B}" cxnId="{7677203B-7D33-4FE8-B110-FC3786CFC53D}" type="sibTrans">
      <dgm:prSet/>
      <dgm:spPr/>
      <dgm:t>
        <a:bodyPr/>
        <a:lstStyle/>
        <a:p>
          <a:endParaRPr lang="en-MY"/>
        </a:p>
      </dgm:t>
    </dgm:pt>
    <dgm:pt modelId="{C339C8F0-30DB-45E6-ACAB-1F393F827962}">
      <dgm:prSet phldrT="[Text]" custT="1"/>
      <dgm:spPr/>
      <dgm:t>
        <a:bodyPr/>
        <a:lstStyle/>
        <a:p>
          <a:r>
            <a:rPr lang="en-US" sz="3500" dirty="0" err="1" smtClean="0"/>
            <a:t>Memudahkan</a:t>
          </a:r>
          <a:r>
            <a:rPr lang="en-US" sz="3500" dirty="0" smtClean="0"/>
            <a:t> </a:t>
          </a:r>
          <a:r>
            <a:rPr lang="en-US" sz="3500" dirty="0" err="1" smtClean="0"/>
            <a:t>akses</a:t>
          </a:r>
          <a:r>
            <a:rPr lang="en-US" sz="3500" dirty="0" smtClean="0"/>
            <a:t> 24/7</a:t>
          </a:r>
          <a:endParaRPr lang="en-MY" sz="3500" dirty="0"/>
        </a:p>
      </dgm:t>
    </dgm:pt>
    <dgm:pt modelId="{74A10784-CE09-4AD2-8811-BCBF36E5E7F3}" cxnId="{D6682886-67D0-4A0F-8B63-F39E534B206E}" type="parTrans">
      <dgm:prSet/>
      <dgm:spPr/>
      <dgm:t>
        <a:bodyPr/>
        <a:lstStyle/>
        <a:p>
          <a:endParaRPr lang="en-MY"/>
        </a:p>
      </dgm:t>
    </dgm:pt>
    <dgm:pt modelId="{D1BAC7B9-9400-4E9C-B99B-04468ED63B30}" cxnId="{D6682886-67D0-4A0F-8B63-F39E534B206E}" type="sibTrans">
      <dgm:prSet/>
      <dgm:spPr/>
      <dgm:t>
        <a:bodyPr/>
        <a:lstStyle/>
        <a:p>
          <a:endParaRPr lang="en-MY"/>
        </a:p>
      </dgm:t>
    </dgm:pt>
    <dgm:pt modelId="{C52CCBE6-387A-4DEC-95D0-EB35B428961A}">
      <dgm:prSet phldrT="[Text]" custT="1"/>
      <dgm:spPr/>
      <dgm:t>
        <a:bodyPr/>
        <a:lstStyle/>
        <a:p>
          <a:r>
            <a:rPr lang="en-US" sz="3500" dirty="0" err="1" smtClean="0"/>
            <a:t>Penjimatan</a:t>
          </a:r>
          <a:r>
            <a:rPr lang="en-US" sz="3500" dirty="0" smtClean="0"/>
            <a:t> </a:t>
          </a:r>
          <a:r>
            <a:rPr lang="en-US" sz="3500" dirty="0" err="1" smtClean="0"/>
            <a:t>ruang</a:t>
          </a:r>
          <a:r>
            <a:rPr lang="en-US" sz="3500" dirty="0" smtClean="0"/>
            <a:t> </a:t>
          </a:r>
          <a:r>
            <a:rPr lang="en-US" sz="3500" dirty="0" err="1" smtClean="0"/>
            <a:t>dan</a:t>
          </a:r>
          <a:r>
            <a:rPr lang="en-US" sz="3500" dirty="0" smtClean="0"/>
            <a:t> </a:t>
          </a:r>
          <a:r>
            <a:rPr lang="en-US" sz="3500" dirty="0" err="1" smtClean="0"/>
            <a:t>kos</a:t>
          </a:r>
          <a:r>
            <a:rPr lang="en-US" sz="3500" dirty="0" smtClean="0"/>
            <a:t> </a:t>
          </a:r>
          <a:endParaRPr lang="en-MY" sz="3500" dirty="0"/>
        </a:p>
      </dgm:t>
    </dgm:pt>
    <dgm:pt modelId="{F6BBB032-1B31-425F-B648-C95818EFAA28}" cxnId="{EFEA6A67-FA77-45D4-9CF9-3EFF5A33F8E8}" type="parTrans">
      <dgm:prSet/>
      <dgm:spPr/>
      <dgm:t>
        <a:bodyPr/>
        <a:lstStyle/>
        <a:p>
          <a:endParaRPr lang="en-MY"/>
        </a:p>
      </dgm:t>
    </dgm:pt>
    <dgm:pt modelId="{B47152FE-64E9-40B7-AA00-C4B0452115E7}" cxnId="{EFEA6A67-FA77-45D4-9CF9-3EFF5A33F8E8}" type="sibTrans">
      <dgm:prSet/>
      <dgm:spPr/>
      <dgm:t>
        <a:bodyPr/>
        <a:lstStyle/>
        <a:p>
          <a:endParaRPr lang="en-MY"/>
        </a:p>
      </dgm:t>
    </dgm:pt>
    <dgm:pt modelId="{FBF99275-BC4E-40A5-8525-FFF4F4C4B016}" type="pres">
      <dgm:prSet presAssocID="{8B4C4938-B15A-428F-95EA-5D718715F52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7654153A-21ED-43DA-98EC-72D4784EDA04}" type="pres">
      <dgm:prSet presAssocID="{08C568FE-FC5D-4A01-8A1F-3657F1A61778}" presName="roof" presStyleLbl="dkBgShp" presStyleIdx="0" presStyleCnt="2" custLinFactNeighborX="-50537" custLinFactNeighborY="-37037"/>
      <dgm:spPr/>
      <dgm:t>
        <a:bodyPr/>
        <a:lstStyle/>
        <a:p>
          <a:endParaRPr lang="en-MY"/>
        </a:p>
      </dgm:t>
    </dgm:pt>
    <dgm:pt modelId="{5D6B4917-0683-4F60-BE28-DDC8AC859780}" type="pres">
      <dgm:prSet presAssocID="{08C568FE-FC5D-4A01-8A1F-3657F1A61778}" presName="pillars" presStyleCnt="0"/>
      <dgm:spPr/>
      <dgm:t>
        <a:bodyPr/>
        <a:lstStyle/>
        <a:p>
          <a:endParaRPr lang="en-MY"/>
        </a:p>
      </dgm:t>
    </dgm:pt>
    <dgm:pt modelId="{00685D27-DD5B-4230-86DA-8088F4BCDFC0}" type="pres">
      <dgm:prSet presAssocID="{08C568FE-FC5D-4A01-8A1F-3657F1A61778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D326C82-75C6-458C-8D73-E224534F304F}" type="pres">
      <dgm:prSet presAssocID="{C339C8F0-30DB-45E6-ACAB-1F393F827962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6B4F42A8-BCC1-4B6B-A073-F9718749BCBF}" type="pres">
      <dgm:prSet presAssocID="{C52CCBE6-387A-4DEC-95D0-EB35B428961A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0DB44A69-AC9D-4A51-9FD8-2FB3AEE5BD32}" type="pres">
      <dgm:prSet presAssocID="{08C568FE-FC5D-4A01-8A1F-3657F1A61778}" presName="base" presStyleLbl="dkBgShp" presStyleIdx="1" presStyleCnt="2"/>
      <dgm:spPr/>
      <dgm:t>
        <a:bodyPr/>
        <a:lstStyle/>
        <a:p>
          <a:endParaRPr lang="en-MY"/>
        </a:p>
      </dgm:t>
    </dgm:pt>
  </dgm:ptLst>
  <dgm:cxnLst>
    <dgm:cxn modelId="{A92BF4A2-B465-4854-B720-02F50146FFD5}" type="presOf" srcId="{08C568FE-FC5D-4A01-8A1F-3657F1A61778}" destId="{7654153A-21ED-43DA-98EC-72D4784EDA04}" srcOrd="0" destOrd="0" presId="urn:microsoft.com/office/officeart/2005/8/layout/hList3"/>
    <dgm:cxn modelId="{91973578-7C08-46C4-BD4F-E11303C52195}" type="presOf" srcId="{C339C8F0-30DB-45E6-ACAB-1F393F827962}" destId="{1D326C82-75C6-458C-8D73-E224534F304F}" srcOrd="0" destOrd="0" presId="urn:microsoft.com/office/officeart/2005/8/layout/hList3"/>
    <dgm:cxn modelId="{33CAAA99-44D8-4501-B40E-F2F2F460FE06}" srcId="{8B4C4938-B15A-428F-95EA-5D718715F523}" destId="{08C568FE-FC5D-4A01-8A1F-3657F1A61778}" srcOrd="0" destOrd="0" parTransId="{FD94C2AF-8D3E-4892-83E4-A3F1E55D6488}" sibTransId="{DF698CC0-83A1-43A6-8FDD-225FC29FE2CC}"/>
    <dgm:cxn modelId="{7677203B-7D33-4FE8-B110-FC3786CFC53D}" srcId="{08C568FE-FC5D-4A01-8A1F-3657F1A61778}" destId="{44346522-E9A4-474C-8DDB-6DC5A17B3295}" srcOrd="0" destOrd="0" parTransId="{0070645F-DA96-4C8C-AA63-5568F9BF4DDA}" sibTransId="{5EBCF64C-3BED-42D0-80C7-B68C1D1F590B}"/>
    <dgm:cxn modelId="{B225CCD2-DAF4-4EEB-AB81-38F9BA07C1FF}" type="presOf" srcId="{C52CCBE6-387A-4DEC-95D0-EB35B428961A}" destId="{6B4F42A8-BCC1-4B6B-A073-F9718749BCBF}" srcOrd="0" destOrd="0" presId="urn:microsoft.com/office/officeart/2005/8/layout/hList3"/>
    <dgm:cxn modelId="{E26CFE85-3528-478A-BBC4-3D02EC0E62CF}" type="presOf" srcId="{44346522-E9A4-474C-8DDB-6DC5A17B3295}" destId="{00685D27-DD5B-4230-86DA-8088F4BCDFC0}" srcOrd="0" destOrd="0" presId="urn:microsoft.com/office/officeart/2005/8/layout/hList3"/>
    <dgm:cxn modelId="{EFEA6A67-FA77-45D4-9CF9-3EFF5A33F8E8}" srcId="{08C568FE-FC5D-4A01-8A1F-3657F1A61778}" destId="{C52CCBE6-387A-4DEC-95D0-EB35B428961A}" srcOrd="2" destOrd="0" parTransId="{F6BBB032-1B31-425F-B648-C95818EFAA28}" sibTransId="{B47152FE-64E9-40B7-AA00-C4B0452115E7}"/>
    <dgm:cxn modelId="{14F79002-9327-47FD-B59D-3E6FFE8B7D67}" type="presOf" srcId="{8B4C4938-B15A-428F-95EA-5D718715F523}" destId="{FBF99275-BC4E-40A5-8525-FFF4F4C4B016}" srcOrd="0" destOrd="0" presId="urn:microsoft.com/office/officeart/2005/8/layout/hList3"/>
    <dgm:cxn modelId="{D6682886-67D0-4A0F-8B63-F39E534B206E}" srcId="{08C568FE-FC5D-4A01-8A1F-3657F1A61778}" destId="{C339C8F0-30DB-45E6-ACAB-1F393F827962}" srcOrd="1" destOrd="0" parTransId="{74A10784-CE09-4AD2-8811-BCBF36E5E7F3}" sibTransId="{D1BAC7B9-9400-4E9C-B99B-04468ED63B30}"/>
    <dgm:cxn modelId="{3B5C8211-AF31-4110-B864-35DB5C13C07B}" type="presParOf" srcId="{FBF99275-BC4E-40A5-8525-FFF4F4C4B016}" destId="{7654153A-21ED-43DA-98EC-72D4784EDA04}" srcOrd="0" destOrd="0" presId="urn:microsoft.com/office/officeart/2005/8/layout/hList3"/>
    <dgm:cxn modelId="{1646C05F-A5D9-442E-B19E-4D0B778F0615}" type="presParOf" srcId="{FBF99275-BC4E-40A5-8525-FFF4F4C4B016}" destId="{5D6B4917-0683-4F60-BE28-DDC8AC859780}" srcOrd="1" destOrd="0" presId="urn:microsoft.com/office/officeart/2005/8/layout/hList3"/>
    <dgm:cxn modelId="{F8C1623C-DFB6-423E-A6E8-7FA9BE4D3749}" type="presParOf" srcId="{5D6B4917-0683-4F60-BE28-DDC8AC859780}" destId="{00685D27-DD5B-4230-86DA-8088F4BCDFC0}" srcOrd="0" destOrd="0" presId="urn:microsoft.com/office/officeart/2005/8/layout/hList3"/>
    <dgm:cxn modelId="{FBBF6A17-0D23-4C86-9A9B-C3A70413DE6F}" type="presParOf" srcId="{5D6B4917-0683-4F60-BE28-DDC8AC859780}" destId="{1D326C82-75C6-458C-8D73-E224534F304F}" srcOrd="1" destOrd="0" presId="urn:microsoft.com/office/officeart/2005/8/layout/hList3"/>
    <dgm:cxn modelId="{05B0C154-2536-42F4-9EF7-AC3B915DFBB7}" type="presParOf" srcId="{5D6B4917-0683-4F60-BE28-DDC8AC859780}" destId="{6B4F42A8-BCC1-4B6B-A073-F9718749BCBF}" srcOrd="2" destOrd="0" presId="urn:microsoft.com/office/officeart/2005/8/layout/hList3"/>
    <dgm:cxn modelId="{66ECA638-9EF7-466A-A0BC-41A72C4E6A1C}" type="presParOf" srcId="{FBF99275-BC4E-40A5-8525-FFF4F4C4B016}" destId="{0DB44A69-AC9D-4A51-9FD8-2FB3AEE5BD3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5978E7-E849-406E-BE45-15F1EB042D46}" type="doc">
      <dgm:prSet loTypeId="relationship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MY"/>
        </a:p>
      </dgm:t>
    </dgm:pt>
    <dgm:pt modelId="{2C3958B0-765E-4A07-AFA2-A33289D6D58A}">
      <dgm:prSet phldrT="[Text]" custT="1"/>
      <dgm:spPr/>
      <dgm:t>
        <a:bodyPr/>
        <a:lstStyle/>
        <a:p>
          <a:r>
            <a:rPr lang="en-US" sz="2500" dirty="0" err="1" smtClean="0">
              <a:latin typeface="+mj-lt"/>
            </a:rPr>
            <a:t>Tanggungjawab</a:t>
          </a:r>
          <a:r>
            <a:rPr lang="en-US" sz="2500" dirty="0" smtClean="0">
              <a:latin typeface="+mj-lt"/>
            </a:rPr>
            <a:t> </a:t>
          </a:r>
          <a:r>
            <a:rPr lang="en-US" sz="2500" dirty="0" err="1" smtClean="0">
              <a:latin typeface="+mj-lt"/>
            </a:rPr>
            <a:t>Jabatan</a:t>
          </a:r>
          <a:r>
            <a:rPr lang="en-US" sz="2500" dirty="0" smtClean="0">
              <a:latin typeface="+mj-lt"/>
            </a:rPr>
            <a:t>/ </a:t>
          </a:r>
          <a:r>
            <a:rPr lang="en-US" sz="2500" dirty="0" err="1" smtClean="0">
              <a:latin typeface="+mj-lt"/>
            </a:rPr>
            <a:t>Agensi</a:t>
          </a:r>
          <a:endParaRPr lang="en-MY" sz="2500" dirty="0">
            <a:latin typeface="+mj-lt"/>
          </a:endParaRPr>
        </a:p>
      </dgm:t>
    </dgm:pt>
    <dgm:pt modelId="{06F57ED2-0672-413E-83C2-C4FDCDA270FB}" cxnId="{D5B96162-D4D4-4E96-A59A-1189E5E6E24B}" type="parTrans">
      <dgm:prSet/>
      <dgm:spPr/>
      <dgm:t>
        <a:bodyPr/>
        <a:lstStyle/>
        <a:p>
          <a:endParaRPr lang="en-MY"/>
        </a:p>
      </dgm:t>
    </dgm:pt>
    <dgm:pt modelId="{C184DB16-0BA9-4BF9-BBE6-6A3A22670590}" cxnId="{D5B96162-D4D4-4E96-A59A-1189E5E6E24B}" type="sibTrans">
      <dgm:prSet/>
      <dgm:spPr/>
      <dgm:t>
        <a:bodyPr/>
        <a:lstStyle/>
        <a:p>
          <a:endParaRPr lang="en-MY"/>
        </a:p>
      </dgm:t>
    </dgm:pt>
    <dgm:pt modelId="{FB4DF522-ABB9-46D4-A198-682D9E52A572}">
      <dgm:prSet phldrT="[Text]"/>
      <dgm:spPr/>
      <dgm:t>
        <a:bodyPr/>
        <a:lstStyle/>
        <a:p>
          <a:pPr algn="ctr"/>
          <a:r>
            <a:rPr lang="en-US" dirty="0" err="1" smtClean="0">
              <a:latin typeface="+mj-lt"/>
            </a:rPr>
            <a:t>Pemilihan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rekod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di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peringkat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jabatan</a:t>
          </a:r>
          <a:r>
            <a:rPr lang="en-US" dirty="0" smtClean="0">
              <a:latin typeface="+mj-lt"/>
            </a:rPr>
            <a:t>/ </a:t>
          </a:r>
          <a:r>
            <a:rPr lang="en-US" dirty="0" err="1" smtClean="0">
              <a:latin typeface="+mj-lt"/>
            </a:rPr>
            <a:t>agensi</a:t>
          </a:r>
          <a:endParaRPr lang="en-MY" dirty="0">
            <a:latin typeface="+mj-lt"/>
          </a:endParaRPr>
        </a:p>
      </dgm:t>
    </dgm:pt>
    <dgm:pt modelId="{D9518242-7418-4388-8905-48B257115C58}" cxnId="{688EFFB8-DC07-4D01-A47E-22B5E36BAE27}" type="parTrans">
      <dgm:prSet/>
      <dgm:spPr/>
      <dgm:t>
        <a:bodyPr/>
        <a:lstStyle/>
        <a:p>
          <a:endParaRPr lang="en-MY"/>
        </a:p>
      </dgm:t>
    </dgm:pt>
    <dgm:pt modelId="{D5774872-B449-4D03-B25F-3CC1ADAF414B}" cxnId="{688EFFB8-DC07-4D01-A47E-22B5E36BAE27}" type="sibTrans">
      <dgm:prSet/>
      <dgm:spPr/>
      <dgm:t>
        <a:bodyPr/>
        <a:lstStyle/>
        <a:p>
          <a:endParaRPr lang="en-MY"/>
        </a:p>
      </dgm:t>
    </dgm:pt>
    <dgm:pt modelId="{D0C0CAC4-0CA9-4AAC-8B0F-6076625FE36F}">
      <dgm:prSet phldrT="[Text]"/>
      <dgm:spPr/>
      <dgm:t>
        <a:bodyPr/>
        <a:lstStyle/>
        <a:p>
          <a:r>
            <a:rPr lang="en-US" dirty="0" err="1" smtClean="0">
              <a:latin typeface="+mj-lt"/>
            </a:rPr>
            <a:t>Menyenaraikan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rekod</a:t>
          </a:r>
          <a:r>
            <a:rPr lang="en-US" dirty="0" smtClean="0">
              <a:latin typeface="+mj-lt"/>
            </a:rPr>
            <a:t> yang </a:t>
          </a:r>
          <a:r>
            <a:rPr lang="en-US" dirty="0" err="1" smtClean="0">
              <a:latin typeface="+mj-lt"/>
            </a:rPr>
            <a:t>telah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dipilih</a:t>
          </a:r>
          <a:endParaRPr lang="en-MY" dirty="0">
            <a:latin typeface="+mj-lt"/>
          </a:endParaRPr>
        </a:p>
      </dgm:t>
    </dgm:pt>
    <dgm:pt modelId="{7540A395-4E66-4251-8E3A-474CCA73B2C2}" cxnId="{CA45F8C0-5BC7-44B4-B17F-80F2BC924877}" type="parTrans">
      <dgm:prSet/>
      <dgm:spPr/>
      <dgm:t>
        <a:bodyPr/>
        <a:lstStyle/>
        <a:p>
          <a:endParaRPr lang="en-MY"/>
        </a:p>
      </dgm:t>
    </dgm:pt>
    <dgm:pt modelId="{135FFD2C-79ED-4F19-A34B-67E19E70BD65}" cxnId="{CA45F8C0-5BC7-44B4-B17F-80F2BC924877}" type="sibTrans">
      <dgm:prSet/>
      <dgm:spPr/>
      <dgm:t>
        <a:bodyPr/>
        <a:lstStyle/>
        <a:p>
          <a:endParaRPr lang="en-MY"/>
        </a:p>
      </dgm:t>
    </dgm:pt>
    <dgm:pt modelId="{695B13BA-02E8-4A9C-A57B-07908EF325C0}">
      <dgm:prSet phldrT="[Text]"/>
      <dgm:spPr/>
      <dgm:t>
        <a:bodyPr/>
        <a:lstStyle/>
        <a:p>
          <a:r>
            <a:rPr lang="en-US" dirty="0" err="1" smtClean="0">
              <a:latin typeface="+mj-lt"/>
            </a:rPr>
            <a:t>Melakukan</a:t>
          </a:r>
          <a:r>
            <a:rPr lang="en-US" baseline="0" dirty="0" smtClean="0">
              <a:latin typeface="+mj-lt"/>
            </a:rPr>
            <a:t> </a:t>
          </a:r>
          <a:r>
            <a:rPr lang="en-US" baseline="0" dirty="0" err="1" smtClean="0">
              <a:latin typeface="+mj-lt"/>
            </a:rPr>
            <a:t>kerja</a:t>
          </a:r>
          <a:r>
            <a:rPr lang="en-US" baseline="0" dirty="0" smtClean="0">
              <a:latin typeface="+mj-lt"/>
            </a:rPr>
            <a:t> </a:t>
          </a:r>
          <a:r>
            <a:rPr lang="en-US" baseline="0" dirty="0" err="1" smtClean="0">
              <a:latin typeface="+mj-lt"/>
            </a:rPr>
            <a:t>pendigitalan</a:t>
          </a:r>
          <a:endParaRPr lang="en-MY" dirty="0">
            <a:latin typeface="+mj-lt"/>
          </a:endParaRPr>
        </a:p>
      </dgm:t>
    </dgm:pt>
    <dgm:pt modelId="{F6D3A4DF-6849-4583-9042-81ACD0F63803}" cxnId="{CC7C471E-E5CE-48C3-ABCB-CE286068C52E}" type="parTrans">
      <dgm:prSet/>
      <dgm:spPr/>
      <dgm:t>
        <a:bodyPr/>
        <a:lstStyle/>
        <a:p>
          <a:endParaRPr lang="en-MY"/>
        </a:p>
      </dgm:t>
    </dgm:pt>
    <dgm:pt modelId="{1D40D1E3-F824-4F69-AE2A-58EA179781BB}" cxnId="{CC7C471E-E5CE-48C3-ABCB-CE286068C52E}" type="sibTrans">
      <dgm:prSet/>
      <dgm:spPr/>
      <dgm:t>
        <a:bodyPr/>
        <a:lstStyle/>
        <a:p>
          <a:endParaRPr lang="en-MY"/>
        </a:p>
      </dgm:t>
    </dgm:pt>
    <dgm:pt modelId="{37809533-0FCB-405D-8CEE-652D81B4F675}">
      <dgm:prSet phldrT="[Text]"/>
      <dgm:spPr/>
      <dgm:t>
        <a:bodyPr/>
        <a:lstStyle/>
        <a:p>
          <a:r>
            <a:rPr lang="en-US" dirty="0" err="1" smtClean="0">
              <a:latin typeface="+mj-lt"/>
            </a:rPr>
            <a:t>Menghubungi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Pustaka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bagi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tujuan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pemprosesan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mikrofilem</a:t>
          </a:r>
          <a:endParaRPr lang="en-MY" dirty="0">
            <a:latin typeface="+mj-lt"/>
          </a:endParaRPr>
        </a:p>
      </dgm:t>
    </dgm:pt>
    <dgm:pt modelId="{EC4DC651-DDDF-4FC6-8DA6-A174AF9F55FE}" cxnId="{EBF962D7-9C86-47ED-B929-19A4AE8B5036}" type="parTrans">
      <dgm:prSet/>
      <dgm:spPr/>
      <dgm:t>
        <a:bodyPr/>
        <a:lstStyle/>
        <a:p>
          <a:endParaRPr lang="en-MY"/>
        </a:p>
      </dgm:t>
    </dgm:pt>
    <dgm:pt modelId="{8297D90A-BD61-4702-BC03-28BBFB9213F6}" cxnId="{EBF962D7-9C86-47ED-B929-19A4AE8B5036}" type="sibTrans">
      <dgm:prSet/>
      <dgm:spPr/>
      <dgm:t>
        <a:bodyPr/>
        <a:lstStyle/>
        <a:p>
          <a:endParaRPr lang="en-MY"/>
        </a:p>
      </dgm:t>
    </dgm:pt>
    <dgm:pt modelId="{D8D3F3F5-7A3D-47F7-9E85-7E606DA14BDA}" type="pres">
      <dgm:prSet presAssocID="{B75978E7-E849-406E-BE45-15F1EB042D4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C6F3DE19-FDAD-4695-A933-1613E591383F}" type="pres">
      <dgm:prSet presAssocID="{2C3958B0-765E-4A07-AFA2-A33289D6D58A}" presName="centerShape" presStyleLbl="node0" presStyleIdx="0" presStyleCnt="1" custScaleX="124105"/>
      <dgm:spPr/>
      <dgm:t>
        <a:bodyPr/>
        <a:lstStyle/>
        <a:p>
          <a:endParaRPr lang="en-MY"/>
        </a:p>
      </dgm:t>
    </dgm:pt>
    <dgm:pt modelId="{6E1BBA20-40A2-4548-BC9F-6233A1F0A463}" type="pres">
      <dgm:prSet presAssocID="{D9518242-7418-4388-8905-48B257115C58}" presName="parTrans" presStyleLbl="bgSibTrans2D1" presStyleIdx="0" presStyleCnt="4"/>
      <dgm:spPr/>
      <dgm:t>
        <a:bodyPr/>
        <a:lstStyle/>
        <a:p>
          <a:endParaRPr lang="en-MY"/>
        </a:p>
      </dgm:t>
    </dgm:pt>
    <dgm:pt modelId="{72866F74-483F-4425-8203-52066403074D}" type="pres">
      <dgm:prSet presAssocID="{FB4DF522-ABB9-46D4-A198-682D9E52A57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27927B2-813C-4220-8E67-914E32E5B3C7}" type="pres">
      <dgm:prSet presAssocID="{7540A395-4E66-4251-8E3A-474CCA73B2C2}" presName="parTrans" presStyleLbl="bgSibTrans2D1" presStyleIdx="1" presStyleCnt="4"/>
      <dgm:spPr/>
      <dgm:t>
        <a:bodyPr/>
        <a:lstStyle/>
        <a:p>
          <a:endParaRPr lang="en-MY"/>
        </a:p>
      </dgm:t>
    </dgm:pt>
    <dgm:pt modelId="{E77E4977-DE11-4DB3-A8F7-434C2E297969}" type="pres">
      <dgm:prSet presAssocID="{D0C0CAC4-0CA9-4AAC-8B0F-6076625FE36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F9E3389-F5EB-45EB-A97A-4C08ACA1A1C0}" type="pres">
      <dgm:prSet presAssocID="{F6D3A4DF-6849-4583-9042-81ACD0F63803}" presName="parTrans" presStyleLbl="bgSibTrans2D1" presStyleIdx="2" presStyleCnt="4"/>
      <dgm:spPr/>
      <dgm:t>
        <a:bodyPr/>
        <a:lstStyle/>
        <a:p>
          <a:endParaRPr lang="en-MY"/>
        </a:p>
      </dgm:t>
    </dgm:pt>
    <dgm:pt modelId="{29D6AA3E-754F-4AC1-9213-45987312CF4A}" type="pres">
      <dgm:prSet presAssocID="{695B13BA-02E8-4A9C-A57B-07908EF325C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8477D4B-AB96-4B73-9DD9-1DC784375C88}" type="pres">
      <dgm:prSet presAssocID="{EC4DC651-DDDF-4FC6-8DA6-A174AF9F55FE}" presName="parTrans" presStyleLbl="bgSibTrans2D1" presStyleIdx="3" presStyleCnt="4"/>
      <dgm:spPr/>
      <dgm:t>
        <a:bodyPr/>
        <a:lstStyle/>
        <a:p>
          <a:endParaRPr lang="en-MY"/>
        </a:p>
      </dgm:t>
    </dgm:pt>
    <dgm:pt modelId="{9CD01D83-FDC9-41CB-9903-26EBF7AE2606}" type="pres">
      <dgm:prSet presAssocID="{37809533-0FCB-405D-8CEE-652D81B4F67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F1C9B380-3BF9-4097-A19F-EA7111A3A6E9}" type="presOf" srcId="{7540A395-4E66-4251-8E3A-474CCA73B2C2}" destId="{B27927B2-813C-4220-8E67-914E32E5B3C7}" srcOrd="0" destOrd="0" presId="urn:microsoft.com/office/officeart/2005/8/layout/radial4"/>
    <dgm:cxn modelId="{D5B96162-D4D4-4E96-A59A-1189E5E6E24B}" srcId="{B75978E7-E849-406E-BE45-15F1EB042D46}" destId="{2C3958B0-765E-4A07-AFA2-A33289D6D58A}" srcOrd="0" destOrd="0" parTransId="{06F57ED2-0672-413E-83C2-C4FDCDA270FB}" sibTransId="{C184DB16-0BA9-4BF9-BBE6-6A3A22670590}"/>
    <dgm:cxn modelId="{25302292-9CC1-45E5-85BB-777D36465460}" type="presOf" srcId="{F6D3A4DF-6849-4583-9042-81ACD0F63803}" destId="{DF9E3389-F5EB-45EB-A97A-4C08ACA1A1C0}" srcOrd="0" destOrd="0" presId="urn:microsoft.com/office/officeart/2005/8/layout/radial4"/>
    <dgm:cxn modelId="{C9F74611-5225-4B0D-A943-7445FAF6EAE0}" type="presOf" srcId="{37809533-0FCB-405D-8CEE-652D81B4F675}" destId="{9CD01D83-FDC9-41CB-9903-26EBF7AE2606}" srcOrd="0" destOrd="0" presId="urn:microsoft.com/office/officeart/2005/8/layout/radial4"/>
    <dgm:cxn modelId="{A8BA5688-A114-41DA-933B-D74D58CF2799}" type="presOf" srcId="{D0C0CAC4-0CA9-4AAC-8B0F-6076625FE36F}" destId="{E77E4977-DE11-4DB3-A8F7-434C2E297969}" srcOrd="0" destOrd="0" presId="urn:microsoft.com/office/officeart/2005/8/layout/radial4"/>
    <dgm:cxn modelId="{33816D49-5BB6-44EA-9DE6-7A53749AD64E}" type="presOf" srcId="{FB4DF522-ABB9-46D4-A198-682D9E52A572}" destId="{72866F74-483F-4425-8203-52066403074D}" srcOrd="0" destOrd="0" presId="urn:microsoft.com/office/officeart/2005/8/layout/radial4"/>
    <dgm:cxn modelId="{23819AF3-3ACB-4F3C-A9C5-B29FB674732E}" type="presOf" srcId="{2C3958B0-765E-4A07-AFA2-A33289D6D58A}" destId="{C6F3DE19-FDAD-4695-A933-1613E591383F}" srcOrd="0" destOrd="0" presId="urn:microsoft.com/office/officeart/2005/8/layout/radial4"/>
    <dgm:cxn modelId="{EBF962D7-9C86-47ED-B929-19A4AE8B5036}" srcId="{2C3958B0-765E-4A07-AFA2-A33289D6D58A}" destId="{37809533-0FCB-405D-8CEE-652D81B4F675}" srcOrd="3" destOrd="0" parTransId="{EC4DC651-DDDF-4FC6-8DA6-A174AF9F55FE}" sibTransId="{8297D90A-BD61-4702-BC03-28BBFB9213F6}"/>
    <dgm:cxn modelId="{6157922E-87A9-48B0-92D7-54712286D5EB}" type="presOf" srcId="{695B13BA-02E8-4A9C-A57B-07908EF325C0}" destId="{29D6AA3E-754F-4AC1-9213-45987312CF4A}" srcOrd="0" destOrd="0" presId="urn:microsoft.com/office/officeart/2005/8/layout/radial4"/>
    <dgm:cxn modelId="{CC7C471E-E5CE-48C3-ABCB-CE286068C52E}" srcId="{2C3958B0-765E-4A07-AFA2-A33289D6D58A}" destId="{695B13BA-02E8-4A9C-A57B-07908EF325C0}" srcOrd="2" destOrd="0" parTransId="{F6D3A4DF-6849-4583-9042-81ACD0F63803}" sibTransId="{1D40D1E3-F824-4F69-AE2A-58EA179781BB}"/>
    <dgm:cxn modelId="{688EFFB8-DC07-4D01-A47E-22B5E36BAE27}" srcId="{2C3958B0-765E-4A07-AFA2-A33289D6D58A}" destId="{FB4DF522-ABB9-46D4-A198-682D9E52A572}" srcOrd="0" destOrd="0" parTransId="{D9518242-7418-4388-8905-48B257115C58}" sibTransId="{D5774872-B449-4D03-B25F-3CC1ADAF414B}"/>
    <dgm:cxn modelId="{CA45F8C0-5BC7-44B4-B17F-80F2BC924877}" srcId="{2C3958B0-765E-4A07-AFA2-A33289D6D58A}" destId="{D0C0CAC4-0CA9-4AAC-8B0F-6076625FE36F}" srcOrd="1" destOrd="0" parTransId="{7540A395-4E66-4251-8E3A-474CCA73B2C2}" sibTransId="{135FFD2C-79ED-4F19-A34B-67E19E70BD65}"/>
    <dgm:cxn modelId="{4E2C1755-EDB0-4464-9608-BCEB4BE484B2}" type="presOf" srcId="{B75978E7-E849-406E-BE45-15F1EB042D46}" destId="{D8D3F3F5-7A3D-47F7-9E85-7E606DA14BDA}" srcOrd="0" destOrd="0" presId="urn:microsoft.com/office/officeart/2005/8/layout/radial4"/>
    <dgm:cxn modelId="{AEEFD441-77AD-4895-AC46-86BB3D49BA02}" type="presOf" srcId="{D9518242-7418-4388-8905-48B257115C58}" destId="{6E1BBA20-40A2-4548-BC9F-6233A1F0A463}" srcOrd="0" destOrd="0" presId="urn:microsoft.com/office/officeart/2005/8/layout/radial4"/>
    <dgm:cxn modelId="{E738CA1E-D7A8-4A4F-983A-FFEF94878381}" type="presOf" srcId="{EC4DC651-DDDF-4FC6-8DA6-A174AF9F55FE}" destId="{F8477D4B-AB96-4B73-9DD9-1DC784375C88}" srcOrd="0" destOrd="0" presId="urn:microsoft.com/office/officeart/2005/8/layout/radial4"/>
    <dgm:cxn modelId="{B6306340-0133-4294-BD9C-A4836E021B23}" type="presParOf" srcId="{D8D3F3F5-7A3D-47F7-9E85-7E606DA14BDA}" destId="{C6F3DE19-FDAD-4695-A933-1613E591383F}" srcOrd="0" destOrd="0" presId="urn:microsoft.com/office/officeart/2005/8/layout/radial4"/>
    <dgm:cxn modelId="{D6132211-FD7A-4AE9-807C-423135452B89}" type="presParOf" srcId="{D8D3F3F5-7A3D-47F7-9E85-7E606DA14BDA}" destId="{6E1BBA20-40A2-4548-BC9F-6233A1F0A463}" srcOrd="1" destOrd="0" presId="urn:microsoft.com/office/officeart/2005/8/layout/radial4"/>
    <dgm:cxn modelId="{0F6CC28F-E3B6-4DD7-B1E1-6FEFD6206C25}" type="presParOf" srcId="{D8D3F3F5-7A3D-47F7-9E85-7E606DA14BDA}" destId="{72866F74-483F-4425-8203-52066403074D}" srcOrd="2" destOrd="0" presId="urn:microsoft.com/office/officeart/2005/8/layout/radial4"/>
    <dgm:cxn modelId="{84AC9676-59E7-4836-8F98-725BA41B446D}" type="presParOf" srcId="{D8D3F3F5-7A3D-47F7-9E85-7E606DA14BDA}" destId="{B27927B2-813C-4220-8E67-914E32E5B3C7}" srcOrd="3" destOrd="0" presId="urn:microsoft.com/office/officeart/2005/8/layout/radial4"/>
    <dgm:cxn modelId="{6F1830D6-824E-4BF2-B043-66D3E7FE7991}" type="presParOf" srcId="{D8D3F3F5-7A3D-47F7-9E85-7E606DA14BDA}" destId="{E77E4977-DE11-4DB3-A8F7-434C2E297969}" srcOrd="4" destOrd="0" presId="urn:microsoft.com/office/officeart/2005/8/layout/radial4"/>
    <dgm:cxn modelId="{197B870D-0F5D-4CDE-B9DA-B22C51C65178}" type="presParOf" srcId="{D8D3F3F5-7A3D-47F7-9E85-7E606DA14BDA}" destId="{DF9E3389-F5EB-45EB-A97A-4C08ACA1A1C0}" srcOrd="5" destOrd="0" presId="urn:microsoft.com/office/officeart/2005/8/layout/radial4"/>
    <dgm:cxn modelId="{E8C2A613-62DB-498E-BE87-D32F8C97D300}" type="presParOf" srcId="{D8D3F3F5-7A3D-47F7-9E85-7E606DA14BDA}" destId="{29D6AA3E-754F-4AC1-9213-45987312CF4A}" srcOrd="6" destOrd="0" presId="urn:microsoft.com/office/officeart/2005/8/layout/radial4"/>
    <dgm:cxn modelId="{544C7234-A3C2-4A91-8E5C-FCBAF8586A79}" type="presParOf" srcId="{D8D3F3F5-7A3D-47F7-9E85-7E606DA14BDA}" destId="{F8477D4B-AB96-4B73-9DD9-1DC784375C88}" srcOrd="7" destOrd="0" presId="urn:microsoft.com/office/officeart/2005/8/layout/radial4"/>
    <dgm:cxn modelId="{0C3FFAEA-49DA-46E4-978F-197CF3469A94}" type="presParOf" srcId="{D8D3F3F5-7A3D-47F7-9E85-7E606DA14BDA}" destId="{9CD01D83-FDC9-41CB-9903-26EBF7AE260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9B232-F68B-4EAE-8FA5-7783B62CD4F7}">
      <dsp:nvSpPr>
        <dsp:cNvPr id="0" name=""/>
        <dsp:cNvSpPr/>
      </dsp:nvSpPr>
      <dsp:spPr>
        <a:xfrm>
          <a:off x="0" y="0"/>
          <a:ext cx="8031480" cy="2146553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8DB4D-BF5D-465F-AECF-2E6703DEF272}">
      <dsp:nvSpPr>
        <dsp:cNvPr id="0" name=""/>
        <dsp:cNvSpPr/>
      </dsp:nvSpPr>
      <dsp:spPr>
        <a:xfrm>
          <a:off x="242304" y="286207"/>
          <a:ext cx="3527811" cy="15741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52DA9-9A66-49F4-B4A6-14F628ED3564}">
      <dsp:nvSpPr>
        <dsp:cNvPr id="0" name=""/>
        <dsp:cNvSpPr/>
      </dsp:nvSpPr>
      <dsp:spPr>
        <a:xfrm rot="10800000">
          <a:off x="242304" y="2146553"/>
          <a:ext cx="3527811" cy="2623565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Melakukan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pendigitalan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dan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pemprosesan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mikrofilem</a:t>
          </a:r>
          <a:endParaRPr lang="en-MY" sz="3300" kern="1200" dirty="0"/>
        </a:p>
      </dsp:txBody>
      <dsp:txXfrm rot="10800000">
        <a:off x="322988" y="2146553"/>
        <a:ext cx="3366443" cy="2542881"/>
      </dsp:txXfrm>
    </dsp:sp>
    <dsp:sp modelId="{2383448E-4AB3-445D-B432-4E8A60DE02F2}">
      <dsp:nvSpPr>
        <dsp:cNvPr id="0" name=""/>
        <dsp:cNvSpPr/>
      </dsp:nvSpPr>
      <dsp:spPr>
        <a:xfrm>
          <a:off x="4122897" y="131178"/>
          <a:ext cx="3666278" cy="188419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869715-B0EB-47A0-9292-B024D277EB80}">
      <dsp:nvSpPr>
        <dsp:cNvPr id="0" name=""/>
        <dsp:cNvSpPr/>
      </dsp:nvSpPr>
      <dsp:spPr>
        <a:xfrm rot="10800000">
          <a:off x="4192130" y="2146553"/>
          <a:ext cx="3527811" cy="2623565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Melabel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dan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memasukkan</a:t>
          </a:r>
          <a:r>
            <a:rPr lang="en-US" sz="3300" kern="1200" dirty="0" smtClean="0"/>
            <a:t> data </a:t>
          </a:r>
          <a:r>
            <a:rPr lang="en-US" sz="3300" kern="1200" dirty="0" err="1" smtClean="0"/>
            <a:t>ke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dalam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sistem</a:t>
          </a:r>
          <a:r>
            <a:rPr lang="en-US" sz="3300" kern="1200" dirty="0" smtClean="0"/>
            <a:t> ARMS.</a:t>
          </a:r>
          <a:endParaRPr lang="en-MY" sz="3300" kern="1200" dirty="0"/>
        </a:p>
      </dsp:txBody>
      <dsp:txXfrm rot="10800000">
        <a:off x="4272814" y="2146553"/>
        <a:ext cx="3366443" cy="25428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153A-21ED-43DA-98EC-72D4784EDA04}">
      <dsp:nvSpPr>
        <dsp:cNvPr id="0" name=""/>
        <dsp:cNvSpPr/>
      </dsp:nvSpPr>
      <dsp:spPr>
        <a:xfrm>
          <a:off x="0" y="0"/>
          <a:ext cx="11231880" cy="1389888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4000" b="1" kern="1200" dirty="0" err="1" smtClean="0"/>
            <a:t>Tujuan</a:t>
          </a:r>
          <a:r>
            <a:rPr lang="en-US" sz="4000" b="1" kern="1200" dirty="0" smtClean="0"/>
            <a:t> </a:t>
          </a:r>
          <a:r>
            <a:rPr lang="en-US" sz="4000" b="1" kern="1200" dirty="0" err="1" smtClean="0"/>
            <a:t>pendigitalan</a:t>
          </a:r>
          <a:r>
            <a:rPr lang="en-US" sz="4000" b="1" kern="1200" dirty="0" smtClean="0"/>
            <a:t> </a:t>
          </a:r>
          <a:r>
            <a:rPr lang="en-US" sz="4000" b="1" kern="1200" dirty="0" err="1" smtClean="0"/>
            <a:t>dan</a:t>
          </a:r>
          <a:r>
            <a:rPr lang="en-US" sz="4000" b="1" kern="1200" dirty="0" smtClean="0"/>
            <a:t> </a:t>
          </a:r>
          <a:r>
            <a:rPr lang="en-US" sz="4000" b="1" kern="1200" dirty="0" err="1" smtClean="0"/>
            <a:t>mikrofilem</a:t>
          </a:r>
          <a:r>
            <a:rPr lang="en-US" sz="4000" b="1" kern="1200" dirty="0" smtClean="0"/>
            <a:t> </a:t>
          </a:r>
        </a:p>
      </dsp:txBody>
      <dsp:txXfrm>
        <a:off x="0" y="0"/>
        <a:ext cx="11231880" cy="1389888"/>
      </dsp:txXfrm>
    </dsp:sp>
    <dsp:sp modelId="{00685D27-DD5B-4230-86DA-8088F4BCDFC0}">
      <dsp:nvSpPr>
        <dsp:cNvPr id="0" name=""/>
        <dsp:cNvSpPr/>
      </dsp:nvSpPr>
      <dsp:spPr>
        <a:xfrm>
          <a:off x="5484" y="1389888"/>
          <a:ext cx="3740303" cy="291876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Memastikan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fizikal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bahan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terpelihara</a:t>
          </a:r>
          <a:endParaRPr lang="en-MY" sz="3500" kern="1200" dirty="0"/>
        </a:p>
      </dsp:txBody>
      <dsp:txXfrm>
        <a:off x="5484" y="1389888"/>
        <a:ext cx="3740303" cy="2918764"/>
      </dsp:txXfrm>
    </dsp:sp>
    <dsp:sp modelId="{1D326C82-75C6-458C-8D73-E224534F304F}">
      <dsp:nvSpPr>
        <dsp:cNvPr id="0" name=""/>
        <dsp:cNvSpPr/>
      </dsp:nvSpPr>
      <dsp:spPr>
        <a:xfrm>
          <a:off x="3745788" y="1389888"/>
          <a:ext cx="3740303" cy="291876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Memudahkan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akses</a:t>
          </a:r>
          <a:r>
            <a:rPr lang="en-US" sz="3500" kern="1200" dirty="0" smtClean="0"/>
            <a:t> 24/7</a:t>
          </a:r>
          <a:endParaRPr lang="en-MY" sz="3500" kern="1200" dirty="0"/>
        </a:p>
      </dsp:txBody>
      <dsp:txXfrm>
        <a:off x="3745788" y="1389888"/>
        <a:ext cx="3740303" cy="2918764"/>
      </dsp:txXfrm>
    </dsp:sp>
    <dsp:sp modelId="{6B4F42A8-BCC1-4B6B-A073-F9718749BCBF}">
      <dsp:nvSpPr>
        <dsp:cNvPr id="0" name=""/>
        <dsp:cNvSpPr/>
      </dsp:nvSpPr>
      <dsp:spPr>
        <a:xfrm>
          <a:off x="7486091" y="1389888"/>
          <a:ext cx="3740303" cy="291876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Penjimatan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ruang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dan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kos</a:t>
          </a:r>
          <a:r>
            <a:rPr lang="en-US" sz="3500" kern="1200" dirty="0" smtClean="0"/>
            <a:t> </a:t>
          </a:r>
          <a:endParaRPr lang="en-MY" sz="3500" kern="1200" dirty="0"/>
        </a:p>
      </dsp:txBody>
      <dsp:txXfrm>
        <a:off x="7486091" y="1389888"/>
        <a:ext cx="3740303" cy="2918764"/>
      </dsp:txXfrm>
    </dsp:sp>
    <dsp:sp modelId="{0DB44A69-AC9D-4A51-9FD8-2FB3AEE5BD32}">
      <dsp:nvSpPr>
        <dsp:cNvPr id="0" name=""/>
        <dsp:cNvSpPr/>
      </dsp:nvSpPr>
      <dsp:spPr>
        <a:xfrm>
          <a:off x="0" y="4308652"/>
          <a:ext cx="11231880" cy="324307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3DE19-FDAD-4695-A933-1613E591383F}">
      <dsp:nvSpPr>
        <dsp:cNvPr id="0" name=""/>
        <dsp:cNvSpPr/>
      </dsp:nvSpPr>
      <dsp:spPr>
        <a:xfrm>
          <a:off x="3731960" y="2805223"/>
          <a:ext cx="3325999" cy="26799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+mj-lt"/>
            </a:rPr>
            <a:t>Tanggungjawab</a:t>
          </a:r>
          <a:r>
            <a:rPr lang="en-US" sz="2500" kern="1200" dirty="0" smtClean="0">
              <a:latin typeface="+mj-lt"/>
            </a:rPr>
            <a:t> </a:t>
          </a:r>
          <a:r>
            <a:rPr lang="en-US" sz="2500" kern="1200" dirty="0" err="1" smtClean="0">
              <a:latin typeface="+mj-lt"/>
            </a:rPr>
            <a:t>Jabatan</a:t>
          </a:r>
          <a:r>
            <a:rPr lang="en-US" sz="2500" kern="1200" dirty="0" smtClean="0">
              <a:latin typeface="+mj-lt"/>
            </a:rPr>
            <a:t>/ </a:t>
          </a:r>
          <a:r>
            <a:rPr lang="en-US" sz="2500" kern="1200" dirty="0" err="1" smtClean="0">
              <a:latin typeface="+mj-lt"/>
            </a:rPr>
            <a:t>Agensi</a:t>
          </a:r>
          <a:endParaRPr lang="en-MY" sz="2500" kern="1200" dirty="0">
            <a:latin typeface="+mj-lt"/>
          </a:endParaRPr>
        </a:p>
      </dsp:txBody>
      <dsp:txXfrm>
        <a:off x="3731960" y="2805223"/>
        <a:ext cx="3325999" cy="2679988"/>
      </dsp:txXfrm>
    </dsp:sp>
    <dsp:sp modelId="{6E1BBA20-40A2-4548-BC9F-6233A1F0A463}">
      <dsp:nvSpPr>
        <dsp:cNvPr id="0" name=""/>
        <dsp:cNvSpPr/>
      </dsp:nvSpPr>
      <dsp:spPr>
        <a:xfrm rot="11700000">
          <a:off x="2034495" y="3092682"/>
          <a:ext cx="1715224" cy="76379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866F74-483F-4425-8203-52066403074D}">
      <dsp:nvSpPr>
        <dsp:cNvPr id="0" name=""/>
        <dsp:cNvSpPr/>
      </dsp:nvSpPr>
      <dsp:spPr>
        <a:xfrm>
          <a:off x="790723" y="2234218"/>
          <a:ext cx="2545989" cy="20367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+mj-lt"/>
            </a:rPr>
            <a:t>Pemilihan</a:t>
          </a:r>
          <a:r>
            <a:rPr lang="en-US" sz="2600" kern="1200" dirty="0" smtClean="0">
              <a:latin typeface="+mj-lt"/>
            </a:rPr>
            <a:t> </a:t>
          </a:r>
          <a:r>
            <a:rPr lang="en-US" sz="2600" kern="1200" dirty="0" err="1" smtClean="0">
              <a:latin typeface="+mj-lt"/>
            </a:rPr>
            <a:t>rekod</a:t>
          </a:r>
          <a:r>
            <a:rPr lang="en-US" sz="2600" kern="1200" dirty="0" smtClean="0">
              <a:latin typeface="+mj-lt"/>
            </a:rPr>
            <a:t> </a:t>
          </a:r>
          <a:r>
            <a:rPr lang="en-US" sz="2600" kern="1200" dirty="0" err="1" smtClean="0">
              <a:latin typeface="+mj-lt"/>
            </a:rPr>
            <a:t>di</a:t>
          </a:r>
          <a:r>
            <a:rPr lang="en-US" sz="2600" kern="1200" dirty="0" smtClean="0">
              <a:latin typeface="+mj-lt"/>
            </a:rPr>
            <a:t> </a:t>
          </a:r>
          <a:r>
            <a:rPr lang="en-US" sz="2600" kern="1200" dirty="0" err="1" smtClean="0">
              <a:latin typeface="+mj-lt"/>
            </a:rPr>
            <a:t>peringkat</a:t>
          </a:r>
          <a:r>
            <a:rPr lang="en-US" sz="2600" kern="1200" dirty="0" smtClean="0">
              <a:latin typeface="+mj-lt"/>
            </a:rPr>
            <a:t> </a:t>
          </a:r>
          <a:r>
            <a:rPr lang="en-US" sz="2600" kern="1200" dirty="0" err="1" smtClean="0">
              <a:latin typeface="+mj-lt"/>
            </a:rPr>
            <a:t>jabatan</a:t>
          </a:r>
          <a:r>
            <a:rPr lang="en-US" sz="2600" kern="1200" dirty="0" smtClean="0">
              <a:latin typeface="+mj-lt"/>
            </a:rPr>
            <a:t>/ </a:t>
          </a:r>
          <a:r>
            <a:rPr lang="en-US" sz="2600" kern="1200" dirty="0" err="1" smtClean="0">
              <a:latin typeface="+mj-lt"/>
            </a:rPr>
            <a:t>agensi</a:t>
          </a:r>
          <a:endParaRPr lang="en-MY" sz="2600" kern="1200" dirty="0">
            <a:latin typeface="+mj-lt"/>
          </a:endParaRPr>
        </a:p>
      </dsp:txBody>
      <dsp:txXfrm>
        <a:off x="790723" y="2234218"/>
        <a:ext cx="2545989" cy="2036791"/>
      </dsp:txXfrm>
    </dsp:sp>
    <dsp:sp modelId="{B27927B2-813C-4220-8E67-914E32E5B3C7}">
      <dsp:nvSpPr>
        <dsp:cNvPr id="0" name=""/>
        <dsp:cNvSpPr/>
      </dsp:nvSpPr>
      <dsp:spPr>
        <a:xfrm rot="14700000">
          <a:off x="3374173" y="1521856"/>
          <a:ext cx="1951150" cy="76379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7E4977-DE11-4DB3-A8F7-434C2E297969}">
      <dsp:nvSpPr>
        <dsp:cNvPr id="0" name=""/>
        <dsp:cNvSpPr/>
      </dsp:nvSpPr>
      <dsp:spPr>
        <a:xfrm>
          <a:off x="2664458" y="1188"/>
          <a:ext cx="2545989" cy="20367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+mj-lt"/>
            </a:rPr>
            <a:t>Menyenaraikan</a:t>
          </a:r>
          <a:r>
            <a:rPr lang="en-US" sz="2600" kern="1200" dirty="0" smtClean="0">
              <a:latin typeface="+mj-lt"/>
            </a:rPr>
            <a:t> </a:t>
          </a:r>
          <a:r>
            <a:rPr lang="en-US" sz="2600" kern="1200" dirty="0" err="1" smtClean="0">
              <a:latin typeface="+mj-lt"/>
            </a:rPr>
            <a:t>rekod</a:t>
          </a:r>
          <a:r>
            <a:rPr lang="en-US" sz="2600" kern="1200" dirty="0" smtClean="0">
              <a:latin typeface="+mj-lt"/>
            </a:rPr>
            <a:t> yang </a:t>
          </a:r>
          <a:r>
            <a:rPr lang="en-US" sz="2600" kern="1200" dirty="0" err="1" smtClean="0">
              <a:latin typeface="+mj-lt"/>
            </a:rPr>
            <a:t>telah</a:t>
          </a:r>
          <a:r>
            <a:rPr lang="en-US" sz="2600" kern="1200" dirty="0" smtClean="0">
              <a:latin typeface="+mj-lt"/>
            </a:rPr>
            <a:t> </a:t>
          </a:r>
          <a:r>
            <a:rPr lang="en-US" sz="2600" kern="1200" dirty="0" err="1" smtClean="0">
              <a:latin typeface="+mj-lt"/>
            </a:rPr>
            <a:t>dipilih</a:t>
          </a:r>
          <a:endParaRPr lang="en-MY" sz="2600" kern="1200" dirty="0">
            <a:latin typeface="+mj-lt"/>
          </a:endParaRPr>
        </a:p>
      </dsp:txBody>
      <dsp:txXfrm>
        <a:off x="2664458" y="1188"/>
        <a:ext cx="2545989" cy="2036791"/>
      </dsp:txXfrm>
    </dsp:sp>
    <dsp:sp modelId="{DF9E3389-F5EB-45EB-A97A-4C08ACA1A1C0}">
      <dsp:nvSpPr>
        <dsp:cNvPr id="0" name=""/>
        <dsp:cNvSpPr/>
      </dsp:nvSpPr>
      <dsp:spPr>
        <a:xfrm rot="17700000">
          <a:off x="5464596" y="1521856"/>
          <a:ext cx="1951150" cy="76379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D6AA3E-754F-4AC1-9213-45987312CF4A}">
      <dsp:nvSpPr>
        <dsp:cNvPr id="0" name=""/>
        <dsp:cNvSpPr/>
      </dsp:nvSpPr>
      <dsp:spPr>
        <a:xfrm>
          <a:off x="5579472" y="1188"/>
          <a:ext cx="2545989" cy="20367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+mj-lt"/>
            </a:rPr>
            <a:t>Melakukan</a:t>
          </a:r>
          <a:r>
            <a:rPr lang="en-US" sz="2600" kern="1200" baseline="0" dirty="0" smtClean="0">
              <a:latin typeface="+mj-lt"/>
            </a:rPr>
            <a:t> </a:t>
          </a:r>
          <a:r>
            <a:rPr lang="en-US" sz="2600" kern="1200" baseline="0" dirty="0" err="1" smtClean="0">
              <a:latin typeface="+mj-lt"/>
            </a:rPr>
            <a:t>kerja</a:t>
          </a:r>
          <a:r>
            <a:rPr lang="en-US" sz="2600" kern="1200" baseline="0" dirty="0" smtClean="0">
              <a:latin typeface="+mj-lt"/>
            </a:rPr>
            <a:t> </a:t>
          </a:r>
          <a:r>
            <a:rPr lang="en-US" sz="2600" kern="1200" baseline="0" dirty="0" err="1" smtClean="0">
              <a:latin typeface="+mj-lt"/>
            </a:rPr>
            <a:t>pendigitalan</a:t>
          </a:r>
          <a:endParaRPr lang="en-MY" sz="2600" kern="1200" dirty="0">
            <a:latin typeface="+mj-lt"/>
          </a:endParaRPr>
        </a:p>
      </dsp:txBody>
      <dsp:txXfrm>
        <a:off x="5579472" y="1188"/>
        <a:ext cx="2545989" cy="2036791"/>
      </dsp:txXfrm>
    </dsp:sp>
    <dsp:sp modelId="{F8477D4B-AB96-4B73-9DD9-1DC784375C88}">
      <dsp:nvSpPr>
        <dsp:cNvPr id="0" name=""/>
        <dsp:cNvSpPr/>
      </dsp:nvSpPr>
      <dsp:spPr>
        <a:xfrm rot="20700000">
          <a:off x="7040200" y="3092682"/>
          <a:ext cx="1715224" cy="76379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D01D83-FDC9-41CB-9903-26EBF7AE2606}">
      <dsp:nvSpPr>
        <dsp:cNvPr id="0" name=""/>
        <dsp:cNvSpPr/>
      </dsp:nvSpPr>
      <dsp:spPr>
        <a:xfrm>
          <a:off x="7453207" y="2234218"/>
          <a:ext cx="2545989" cy="20367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+mj-lt"/>
            </a:rPr>
            <a:t>Menghubungi</a:t>
          </a:r>
          <a:r>
            <a:rPr lang="en-US" sz="2600" kern="1200" dirty="0" smtClean="0">
              <a:latin typeface="+mj-lt"/>
            </a:rPr>
            <a:t> </a:t>
          </a:r>
          <a:r>
            <a:rPr lang="en-US" sz="2600" kern="1200" dirty="0" err="1" smtClean="0">
              <a:latin typeface="+mj-lt"/>
            </a:rPr>
            <a:t>Pustaka</a:t>
          </a:r>
          <a:r>
            <a:rPr lang="en-US" sz="2600" kern="1200" dirty="0" smtClean="0">
              <a:latin typeface="+mj-lt"/>
            </a:rPr>
            <a:t> </a:t>
          </a:r>
          <a:r>
            <a:rPr lang="en-US" sz="2600" kern="1200" dirty="0" err="1" smtClean="0">
              <a:latin typeface="+mj-lt"/>
            </a:rPr>
            <a:t>bagi</a:t>
          </a:r>
          <a:r>
            <a:rPr lang="en-US" sz="2600" kern="1200" dirty="0" smtClean="0">
              <a:latin typeface="+mj-lt"/>
            </a:rPr>
            <a:t> </a:t>
          </a:r>
          <a:r>
            <a:rPr lang="en-US" sz="2600" kern="1200" dirty="0" err="1" smtClean="0">
              <a:latin typeface="+mj-lt"/>
            </a:rPr>
            <a:t>tujuan</a:t>
          </a:r>
          <a:r>
            <a:rPr lang="en-US" sz="2600" kern="1200" dirty="0" smtClean="0">
              <a:latin typeface="+mj-lt"/>
            </a:rPr>
            <a:t> </a:t>
          </a:r>
          <a:r>
            <a:rPr lang="en-US" sz="2600" kern="1200" dirty="0" err="1" smtClean="0">
              <a:latin typeface="+mj-lt"/>
            </a:rPr>
            <a:t>pemprosesan</a:t>
          </a:r>
          <a:r>
            <a:rPr lang="en-US" sz="2600" kern="1200" dirty="0" smtClean="0">
              <a:latin typeface="+mj-lt"/>
            </a:rPr>
            <a:t> </a:t>
          </a:r>
          <a:r>
            <a:rPr lang="en-US" sz="2600" kern="1200" dirty="0" err="1" smtClean="0">
              <a:latin typeface="+mj-lt"/>
            </a:rPr>
            <a:t>mikrofilem</a:t>
          </a:r>
          <a:endParaRPr lang="en-MY" sz="2600" kern="1200" dirty="0">
            <a:latin typeface="+mj-lt"/>
          </a:endParaRPr>
        </a:p>
      </dsp:txBody>
      <dsp:txXfrm>
        <a:off x="7453207" y="2234218"/>
        <a:ext cx="2545989" cy="2036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type="round2SameRect" r:blip="" rot="180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Sty" val="arr"/>
              <dgm:param type="endSty" val="noArr"/>
              <dgm:param type="begPts" val="auto"/>
              <dgm:param type="endPts" val="ct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98B91-E8D7-4105-864E-3A891DCB829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72E6B-AF83-4B0F-A808-B951C252F59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jpe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17098"/>
            <a:ext cx="12192000" cy="471270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 dirty="0"/>
          </a:p>
        </p:txBody>
      </p:sp>
      <p:sp>
        <p:nvSpPr>
          <p:cNvPr id="7" name="Text Placeholder 2"/>
          <p:cNvSpPr>
            <a:spLocks noGrp="1"/>
          </p:cNvSpPr>
          <p:nvPr userDrawn="1"/>
        </p:nvSpPr>
        <p:spPr>
          <a:xfrm>
            <a:off x="0" y="1618977"/>
            <a:ext cx="12192000" cy="4609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MY" dirty="0"/>
          </a:p>
        </p:txBody>
      </p:sp>
      <p:sp>
        <p:nvSpPr>
          <p:cNvPr id="9" name="TextBox 30"/>
          <p:cNvSpPr txBox="1"/>
          <p:nvPr userDrawn="1"/>
        </p:nvSpPr>
        <p:spPr>
          <a:xfrm>
            <a:off x="1561851" y="6280125"/>
            <a:ext cx="274273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1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3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MY" dirty="0" smtClean="0">
                <a:solidFill>
                  <a:srgbClr val="04A5A0"/>
                </a:solidFill>
                <a:latin typeface="Times New Roman" panose="02020603050405020304" charset="0"/>
                <a:cs typeface="Times New Roman" panose="02020603050405020304" charset="0"/>
              </a:rPr>
              <a:t>www.pustaka-sarawak.com</a:t>
            </a:r>
            <a:endParaRPr lang="en-MY" dirty="0">
              <a:solidFill>
                <a:srgbClr val="04A5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Box 31"/>
          <p:cNvSpPr txBox="1"/>
          <p:nvPr userDrawn="1"/>
        </p:nvSpPr>
        <p:spPr>
          <a:xfrm>
            <a:off x="5151990" y="6265857"/>
            <a:ext cx="202038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1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3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dirty="0" err="1" smtClean="0">
                <a:solidFill>
                  <a:srgbClr val="04A5A0"/>
                </a:solidFill>
                <a:latin typeface="Times New Roman" panose="02020603050405020304" charset="0"/>
                <a:cs typeface="Times New Roman" panose="02020603050405020304" charset="0"/>
              </a:rPr>
              <a:t>pustaka.sarawak</a:t>
            </a:r>
            <a:endParaRPr lang="en-MY" dirty="0">
              <a:solidFill>
                <a:srgbClr val="04A5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Box 32"/>
          <p:cNvSpPr txBox="1"/>
          <p:nvPr userDrawn="1"/>
        </p:nvSpPr>
        <p:spPr>
          <a:xfrm>
            <a:off x="10526947" y="6228398"/>
            <a:ext cx="1332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1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3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MY" dirty="0" err="1" smtClean="0">
                <a:solidFill>
                  <a:srgbClr val="04A5A0"/>
                </a:solidFill>
                <a:latin typeface="Times New Roman" panose="02020603050405020304" charset="0"/>
                <a:cs typeface="Times New Roman" panose="02020603050405020304" charset="0"/>
              </a:rPr>
              <a:t>pustakaswk</a:t>
            </a:r>
            <a:endParaRPr lang="en-MY" dirty="0">
              <a:solidFill>
                <a:srgbClr val="04A5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Box 36"/>
          <p:cNvSpPr txBox="1"/>
          <p:nvPr userDrawn="1"/>
        </p:nvSpPr>
        <p:spPr>
          <a:xfrm>
            <a:off x="8023546" y="6245628"/>
            <a:ext cx="157562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1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3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dirty="0" err="1" smtClean="0">
                <a:solidFill>
                  <a:srgbClr val="04A5A0"/>
                </a:solidFill>
                <a:latin typeface="Times New Roman" panose="02020603050405020304" charset="0"/>
                <a:cs typeface="Times New Roman" panose="02020603050405020304" charset="0"/>
              </a:rPr>
              <a:t>pustakaswk</a:t>
            </a:r>
            <a:endParaRPr lang="en-MY" dirty="0">
              <a:solidFill>
                <a:srgbClr val="04A5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08" y="6274995"/>
            <a:ext cx="440690" cy="400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064" y="6235714"/>
            <a:ext cx="428586" cy="4285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40" y="6223584"/>
            <a:ext cx="452846" cy="4528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344" y="6223584"/>
            <a:ext cx="457200" cy="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5" t="152" r="13971"/>
          <a:stretch>
            <a:fillRect/>
          </a:stretch>
        </p:blipFill>
        <p:spPr>
          <a:xfrm>
            <a:off x="8850321" y="139750"/>
            <a:ext cx="3009036" cy="1004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3" y="5966460"/>
            <a:ext cx="434340" cy="89154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3340A-B19F-410E-911B-A37DA509183E}" type="datetimeFigureOut">
              <a:rPr lang="en-MY" smtClean="0"/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AA253-8F84-4D81-98A9-018FDED16B82}" type="slidenum">
              <a:rPr lang="en-MY" smtClean="0"/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Borang%20Permohonan%20Pendigitalan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Mikrofilem.mp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34758" y="1464676"/>
            <a:ext cx="11452442" cy="2634883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 smtClean="0"/>
              <a:t>PERKHIDMATAN PENDIGITALAN DAN </a:t>
            </a:r>
            <a:br>
              <a:rPr lang="en-US" sz="5000" b="1" dirty="0" smtClean="0"/>
            </a:br>
            <a:r>
              <a:rPr lang="en-US" sz="5000" b="1" dirty="0" smtClean="0"/>
              <a:t>MIKROFILEM</a:t>
            </a:r>
            <a:endParaRPr lang="en-MY" sz="5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91639" y="1996439"/>
          <a:ext cx="8823960" cy="2956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1980"/>
                <a:gridCol w="4411980"/>
              </a:tblGrid>
              <a:tr h="746761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err="1" smtClean="0">
                          <a:latin typeface="+mj-lt"/>
                        </a:rPr>
                        <a:t>Jenis</a:t>
                      </a:r>
                      <a:r>
                        <a:rPr lang="en-US" sz="3000" b="0" baseline="0" dirty="0" smtClean="0">
                          <a:latin typeface="+mj-lt"/>
                        </a:rPr>
                        <a:t> </a:t>
                      </a:r>
                      <a:r>
                        <a:rPr lang="en-US" sz="3000" b="0" baseline="0" dirty="0" err="1" smtClean="0">
                          <a:latin typeface="+mj-lt"/>
                        </a:rPr>
                        <a:t>Bahan</a:t>
                      </a:r>
                      <a:endParaRPr lang="en-US" sz="30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err="1" smtClean="0">
                          <a:latin typeface="+mj-lt"/>
                        </a:rPr>
                        <a:t>Spesifikasi</a:t>
                      </a:r>
                      <a:r>
                        <a:rPr lang="en-US" sz="3000" b="0" dirty="0" smtClean="0">
                          <a:latin typeface="+mj-lt"/>
                        </a:rPr>
                        <a:t> </a:t>
                      </a:r>
                      <a:r>
                        <a:rPr lang="en-US" sz="3000" b="0" dirty="0" err="1" smtClean="0">
                          <a:latin typeface="+mj-lt"/>
                        </a:rPr>
                        <a:t>Teknikal</a:t>
                      </a:r>
                      <a:endParaRPr lang="en-US" sz="3000" b="0" dirty="0">
                        <a:latin typeface="+mj-lt"/>
                      </a:endParaRPr>
                    </a:p>
                  </a:txBody>
                  <a:tcPr/>
                </a:tc>
              </a:tr>
              <a:tr h="944881">
                <a:tc>
                  <a:txBody>
                    <a:bodyPr/>
                    <a:lstStyle/>
                    <a:p>
                      <a:r>
                        <a:rPr lang="en-US" sz="3000" dirty="0" smtClean="0">
                          <a:latin typeface="+mj-lt"/>
                        </a:rPr>
                        <a:t>Fail,</a:t>
                      </a:r>
                      <a:r>
                        <a:rPr lang="en-US" sz="3000" baseline="0" dirty="0" smtClean="0">
                          <a:latin typeface="+mj-lt"/>
                        </a:rPr>
                        <a:t> </a:t>
                      </a:r>
                      <a:r>
                        <a:rPr lang="en-US" sz="3000" baseline="0" dirty="0" err="1" smtClean="0">
                          <a:latin typeface="+mj-lt"/>
                        </a:rPr>
                        <a:t>dokumen</a:t>
                      </a:r>
                      <a:r>
                        <a:rPr lang="en-US" sz="3000" baseline="0" dirty="0" smtClean="0">
                          <a:latin typeface="+mj-lt"/>
                        </a:rPr>
                        <a:t>, </a:t>
                      </a:r>
                      <a:r>
                        <a:rPr lang="en-US" sz="3000" baseline="0" dirty="0" err="1" smtClean="0">
                          <a:latin typeface="+mj-lt"/>
                        </a:rPr>
                        <a:t>bahan</a:t>
                      </a:r>
                      <a:r>
                        <a:rPr lang="en-US" sz="3000" baseline="0" dirty="0" smtClean="0">
                          <a:latin typeface="+mj-lt"/>
                        </a:rPr>
                        <a:t> </a:t>
                      </a:r>
                      <a:r>
                        <a:rPr lang="en-US" sz="3000" baseline="0" dirty="0" err="1" smtClean="0">
                          <a:latin typeface="+mj-lt"/>
                        </a:rPr>
                        <a:t>berjilid</a:t>
                      </a:r>
                      <a:endParaRPr lang="en-US" sz="3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>
                          <a:latin typeface="+mj-lt"/>
                        </a:rPr>
                        <a:t>JPEG</a:t>
                      </a:r>
                      <a:r>
                        <a:rPr lang="en-US" sz="3000" baseline="0" dirty="0" smtClean="0">
                          <a:latin typeface="+mj-lt"/>
                        </a:rPr>
                        <a:t> (300dpi)</a:t>
                      </a:r>
                      <a:endParaRPr lang="en-US" sz="3000" baseline="0" dirty="0" smtClean="0">
                        <a:latin typeface="+mj-lt"/>
                      </a:endParaRPr>
                    </a:p>
                    <a:p>
                      <a:r>
                        <a:rPr lang="en-US" sz="3000" baseline="0" dirty="0" smtClean="0">
                          <a:latin typeface="+mj-lt"/>
                        </a:rPr>
                        <a:t>TIFF (400dpi)</a:t>
                      </a:r>
                      <a:endParaRPr lang="en-US" sz="3000" dirty="0" smtClean="0">
                        <a:latin typeface="+mj-lt"/>
                      </a:endParaRPr>
                    </a:p>
                  </a:txBody>
                  <a:tcPr/>
                </a:tc>
              </a:tr>
              <a:tr h="1203960">
                <a:tc>
                  <a:txBody>
                    <a:bodyPr/>
                    <a:lstStyle/>
                    <a:p>
                      <a:r>
                        <a:rPr lang="en-US" sz="3000" dirty="0" err="1" smtClean="0">
                          <a:latin typeface="+mj-lt"/>
                        </a:rPr>
                        <a:t>Gambar</a:t>
                      </a:r>
                      <a:endParaRPr lang="en-US" sz="3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>
                          <a:latin typeface="+mj-lt"/>
                        </a:rPr>
                        <a:t>JPEG</a:t>
                      </a:r>
                      <a:r>
                        <a:rPr lang="en-US" sz="3000" baseline="0" dirty="0" smtClean="0">
                          <a:latin typeface="+mj-lt"/>
                        </a:rPr>
                        <a:t> (300dpi)</a:t>
                      </a:r>
                      <a:endParaRPr lang="en-US" sz="3000" baseline="0" dirty="0" smtClean="0">
                        <a:latin typeface="+mj-lt"/>
                      </a:endParaRPr>
                    </a:p>
                    <a:p>
                      <a:r>
                        <a:rPr lang="en-US" sz="3000" baseline="0" dirty="0" smtClean="0">
                          <a:latin typeface="+mj-lt"/>
                        </a:rPr>
                        <a:t>TIFF (400dpi)</a:t>
                      </a:r>
                      <a:endParaRPr lang="en-US" sz="3000" dirty="0" smtClean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07390" y="1141214"/>
            <a:ext cx="5107940" cy="553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1" algn="just">
              <a:spcBef>
                <a:spcPts val="1000"/>
              </a:spcBef>
            </a:pPr>
            <a:r>
              <a:rPr lang="en-US" sz="3000" b="1" dirty="0" err="1" smtClean="0">
                <a:latin typeface="+mj-lt"/>
              </a:rPr>
              <a:t>Spesifikasi</a:t>
            </a:r>
            <a:r>
              <a:rPr lang="en-US" sz="3000" b="1" dirty="0" smtClean="0">
                <a:latin typeface="+mj-lt"/>
              </a:rPr>
              <a:t> </a:t>
            </a:r>
            <a:r>
              <a:rPr lang="en-US" sz="3000" b="1" dirty="0" err="1" smtClean="0">
                <a:latin typeface="+mj-lt"/>
              </a:rPr>
              <a:t>teknikal</a:t>
            </a:r>
            <a:r>
              <a:rPr lang="en-US" sz="3000" b="1" dirty="0" smtClean="0">
                <a:latin typeface="+mj-lt"/>
              </a:rPr>
              <a:t> format fail: </a:t>
            </a:r>
            <a:endParaRPr lang="en-US" sz="3000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500" b="1" dirty="0" err="1" smtClean="0"/>
              <a:t>Borang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Permohonan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Pendigitalan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dan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Mikrofilem</a:t>
            </a:r>
            <a:endParaRPr lang="en-US" sz="3500" b="1" dirty="0" smtClean="0"/>
          </a:p>
          <a:p>
            <a:pPr algn="just"/>
            <a:r>
              <a:rPr lang="en-US" sz="3200" dirty="0" err="1" smtClean="0"/>
              <a:t>Jabatan</a:t>
            </a:r>
            <a:r>
              <a:rPr lang="en-US" sz="3200" dirty="0" smtClean="0"/>
              <a:t>/ </a:t>
            </a:r>
            <a:r>
              <a:rPr lang="en-US" sz="3200" dirty="0" err="1" smtClean="0"/>
              <a:t>agensi</a:t>
            </a:r>
            <a:r>
              <a:rPr lang="en-US" sz="3200" dirty="0" smtClean="0"/>
              <a:t> </a:t>
            </a:r>
            <a:r>
              <a:rPr lang="en-US" sz="3200" dirty="0" err="1" smtClean="0"/>
              <a:t>hendaklah</a:t>
            </a:r>
            <a:r>
              <a:rPr lang="en-US" sz="3200" dirty="0" smtClean="0"/>
              <a:t> </a:t>
            </a:r>
            <a:r>
              <a:rPr lang="en-US" sz="3200" dirty="0" err="1" smtClean="0"/>
              <a:t>mengisi</a:t>
            </a:r>
            <a:r>
              <a:rPr lang="en-US" sz="3200" dirty="0" smtClean="0"/>
              <a:t> </a:t>
            </a:r>
            <a:r>
              <a:rPr lang="en-US" sz="3200" b="1" dirty="0" err="1" smtClean="0"/>
              <a:t>Borang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Permohonan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Pendigitalan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Mikrofilem</a:t>
            </a:r>
            <a:r>
              <a:rPr lang="en-US" sz="3200" b="1" dirty="0" smtClean="0"/>
              <a:t>.</a:t>
            </a:r>
            <a:endParaRPr lang="en-MY" sz="3200" b="1" dirty="0" smtClean="0"/>
          </a:p>
          <a:p>
            <a:endParaRPr lang="en-US" sz="3000" b="1" dirty="0" smtClean="0"/>
          </a:p>
          <a:p>
            <a:r>
              <a:rPr lang="en-US" sz="3000" b="1" dirty="0" err="1" smtClean="0">
                <a:hlinkClick r:id="rId1" action="ppaction://hlinkfile"/>
              </a:rPr>
              <a:t>Borang</a:t>
            </a:r>
            <a:r>
              <a:rPr lang="en-US" sz="3000" b="1" dirty="0" smtClean="0">
                <a:hlinkClick r:id="rId1" action="ppaction://hlinkfile"/>
              </a:rPr>
              <a:t> </a:t>
            </a:r>
            <a:r>
              <a:rPr lang="en-US" sz="3000" b="1" dirty="0" err="1" smtClean="0">
                <a:hlinkClick r:id="rId1" action="ppaction://hlinkfile"/>
              </a:rPr>
              <a:t>Permohonan</a:t>
            </a:r>
            <a:r>
              <a:rPr lang="en-US" sz="3000" b="1" dirty="0" smtClean="0">
                <a:hlinkClick r:id="rId1" action="ppaction://hlinkfile"/>
              </a:rPr>
              <a:t> Pendigitalan.pdf</a:t>
            </a:r>
            <a:endParaRPr lang="en-US" sz="3000" b="1" dirty="0" smtClean="0"/>
          </a:p>
          <a:p>
            <a:endParaRPr lang="en-MY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82880" y="1217098"/>
            <a:ext cx="11826240" cy="4712705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3500" dirty="0" err="1" smtClean="0"/>
              <a:t>Borang</a:t>
            </a:r>
            <a:r>
              <a:rPr lang="en-US" sz="3500" dirty="0" smtClean="0"/>
              <a:t> yang </a:t>
            </a:r>
            <a:r>
              <a:rPr lang="en-US" sz="3500" dirty="0" err="1" smtClean="0"/>
              <a:t>telah</a:t>
            </a:r>
            <a:r>
              <a:rPr lang="en-US" sz="3500" dirty="0" smtClean="0"/>
              <a:t> </a:t>
            </a:r>
            <a:r>
              <a:rPr lang="en-US" sz="3500" dirty="0" err="1" smtClean="0"/>
              <a:t>diisi</a:t>
            </a:r>
            <a:r>
              <a:rPr lang="en-US" sz="3500" dirty="0" smtClean="0"/>
              <a:t> </a:t>
            </a:r>
            <a:r>
              <a:rPr lang="en-US" sz="3500" dirty="0" err="1" smtClean="0"/>
              <a:t>dikembalikan</a:t>
            </a:r>
            <a:r>
              <a:rPr lang="en-US" sz="3500" dirty="0" smtClean="0"/>
              <a:t> </a:t>
            </a:r>
            <a:r>
              <a:rPr lang="en-US" sz="3500" dirty="0" err="1" smtClean="0"/>
              <a:t>kepada</a:t>
            </a:r>
            <a:r>
              <a:rPr lang="en-US" sz="3500" dirty="0" smtClean="0"/>
              <a:t> </a:t>
            </a:r>
            <a:r>
              <a:rPr lang="en-US" sz="3500" dirty="0" err="1" smtClean="0"/>
              <a:t>Pustaka</a:t>
            </a:r>
            <a:r>
              <a:rPr lang="en-US" sz="3500" dirty="0" smtClean="0"/>
              <a:t>. </a:t>
            </a:r>
            <a:endParaRPr lang="en-US" sz="35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500" dirty="0" err="1" smtClean="0"/>
              <a:t>Proses</a:t>
            </a:r>
            <a:r>
              <a:rPr lang="en-US" sz="3500" dirty="0" smtClean="0"/>
              <a:t> </a:t>
            </a:r>
            <a:r>
              <a:rPr lang="en-US" sz="3500" dirty="0" err="1" smtClean="0"/>
              <a:t>semakan</a:t>
            </a:r>
            <a:r>
              <a:rPr lang="en-US" sz="3500" dirty="0" smtClean="0"/>
              <a:t> </a:t>
            </a:r>
            <a:r>
              <a:rPr lang="en-US" sz="3500" dirty="0" err="1" smtClean="0"/>
              <a:t>hasil</a:t>
            </a:r>
            <a:r>
              <a:rPr lang="en-US" sz="3500" dirty="0" smtClean="0"/>
              <a:t> </a:t>
            </a:r>
            <a:r>
              <a:rPr lang="en-US" sz="3500" dirty="0" err="1" smtClean="0"/>
              <a:t>pendigitalan</a:t>
            </a:r>
            <a:r>
              <a:rPr lang="en-US" sz="3500" dirty="0" smtClean="0"/>
              <a:t> </a:t>
            </a:r>
            <a:r>
              <a:rPr lang="en-US" sz="3500" dirty="0" err="1" smtClean="0"/>
              <a:t>dijalankan</a:t>
            </a:r>
            <a:r>
              <a:rPr lang="en-US" sz="3500" dirty="0" smtClean="0"/>
              <a:t> </a:t>
            </a:r>
            <a:r>
              <a:rPr lang="en-US" sz="3500" dirty="0" err="1" smtClean="0"/>
              <a:t>oleh</a:t>
            </a:r>
            <a:r>
              <a:rPr lang="en-US" sz="3500" dirty="0" smtClean="0"/>
              <a:t> </a:t>
            </a:r>
            <a:r>
              <a:rPr lang="en-US" sz="3500" dirty="0" err="1" smtClean="0"/>
              <a:t>pegawai</a:t>
            </a:r>
            <a:r>
              <a:rPr lang="en-US" sz="3500" dirty="0" smtClean="0"/>
              <a:t> </a:t>
            </a:r>
            <a:r>
              <a:rPr lang="en-US" sz="3500" dirty="0" err="1" smtClean="0"/>
              <a:t>Pustaka</a:t>
            </a:r>
            <a:r>
              <a:rPr lang="en-US" sz="3500" dirty="0" smtClean="0"/>
              <a:t> </a:t>
            </a:r>
            <a:r>
              <a:rPr lang="en-US" sz="3500" dirty="0" err="1" smtClean="0"/>
              <a:t>bagi</a:t>
            </a:r>
            <a:r>
              <a:rPr lang="en-US" sz="3500" dirty="0" smtClean="0"/>
              <a:t> </a:t>
            </a:r>
            <a:r>
              <a:rPr lang="en-US" sz="3500" dirty="0" err="1" smtClean="0"/>
              <a:t>tujuan</a:t>
            </a:r>
            <a:r>
              <a:rPr lang="en-US" sz="3500" dirty="0" smtClean="0"/>
              <a:t> </a:t>
            </a:r>
            <a:r>
              <a:rPr lang="en-US" sz="3500" dirty="0" err="1" smtClean="0"/>
              <a:t>memastikan</a:t>
            </a:r>
            <a:r>
              <a:rPr lang="en-US" sz="3500" dirty="0" smtClean="0"/>
              <a:t> </a:t>
            </a:r>
            <a:r>
              <a:rPr lang="en-US" sz="3500" dirty="0" err="1" smtClean="0"/>
              <a:t>kualiti</a:t>
            </a:r>
            <a:r>
              <a:rPr lang="en-US" sz="3500" dirty="0" smtClean="0"/>
              <a:t> </a:t>
            </a:r>
            <a:r>
              <a:rPr lang="en-US" sz="3500" dirty="0" err="1" smtClean="0"/>
              <a:t>bahan</a:t>
            </a:r>
            <a:r>
              <a:rPr lang="en-US" sz="3500" dirty="0" smtClean="0"/>
              <a:t> yang </a:t>
            </a:r>
            <a:r>
              <a:rPr lang="en-US" sz="3500" dirty="0" err="1" smtClean="0"/>
              <a:t>didigitalkan</a:t>
            </a:r>
            <a:r>
              <a:rPr lang="en-US" sz="3500" dirty="0" smtClean="0"/>
              <a:t> </a:t>
            </a:r>
            <a:r>
              <a:rPr lang="en-US" sz="3500" dirty="0" err="1" smtClean="0"/>
              <a:t>sebelum</a:t>
            </a:r>
            <a:r>
              <a:rPr lang="en-US" sz="3500" dirty="0" smtClean="0"/>
              <a:t> </a:t>
            </a:r>
            <a:r>
              <a:rPr lang="en-US" sz="3500" dirty="0" err="1" smtClean="0"/>
              <a:t>diproses</a:t>
            </a:r>
            <a:r>
              <a:rPr lang="en-US" sz="3500" dirty="0" smtClean="0"/>
              <a:t> </a:t>
            </a:r>
            <a:r>
              <a:rPr lang="en-US" sz="3500" dirty="0" err="1" smtClean="0"/>
              <a:t>ke</a:t>
            </a:r>
            <a:r>
              <a:rPr lang="en-US" sz="3500" dirty="0" smtClean="0"/>
              <a:t> </a:t>
            </a:r>
            <a:r>
              <a:rPr lang="en-US" sz="3500" dirty="0" err="1" smtClean="0"/>
              <a:t>dalam</a:t>
            </a:r>
            <a:r>
              <a:rPr lang="en-US" sz="3500" dirty="0" smtClean="0"/>
              <a:t> </a:t>
            </a:r>
            <a:r>
              <a:rPr lang="en-US" sz="3500" dirty="0" err="1" smtClean="0"/>
              <a:t>bentuk</a:t>
            </a:r>
            <a:r>
              <a:rPr lang="en-US" sz="3500" dirty="0" smtClean="0"/>
              <a:t> </a:t>
            </a:r>
            <a:r>
              <a:rPr lang="en-US" sz="3500" dirty="0" err="1" smtClean="0"/>
              <a:t>mikrofilem</a:t>
            </a:r>
            <a:r>
              <a:rPr lang="en-US" sz="3500" dirty="0" smtClean="0"/>
              <a:t>. </a:t>
            </a:r>
            <a:endParaRPr lang="en-MY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500" b="1" dirty="0" smtClean="0"/>
              <a:t>PEMPROSESAN MIKROFILEM</a:t>
            </a:r>
            <a:endParaRPr lang="en-US" sz="3500" b="1" dirty="0" smtClean="0"/>
          </a:p>
          <a:p>
            <a:endParaRPr lang="en-US" sz="3500" b="1" dirty="0" smtClean="0"/>
          </a:p>
          <a:p>
            <a:endParaRPr lang="en-US" sz="3500" b="1" dirty="0" smtClean="0"/>
          </a:p>
          <a:p>
            <a:r>
              <a:rPr lang="en-US" sz="3500" b="1" dirty="0" smtClean="0">
                <a:hlinkClick r:id="rId1" action="ppaction://hlinkfile"/>
              </a:rPr>
              <a:t>Mikrofilem.mp4</a:t>
            </a:r>
            <a:endParaRPr lang="en-US" sz="35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98120" y="563880"/>
            <a:ext cx="11811000" cy="5379720"/>
          </a:xfrm>
        </p:spPr>
        <p:txBody>
          <a:bodyPr>
            <a:normAutofit fontScale="85000" lnSpcReduction="20000"/>
          </a:bodyPr>
          <a:lstStyle/>
          <a:p>
            <a:r>
              <a:rPr lang="en-US" sz="3500" b="1" dirty="0" smtClean="0">
                <a:latin typeface="+mj-lt"/>
              </a:rPr>
              <a:t>DATA ENTRI</a:t>
            </a:r>
            <a:endParaRPr lang="en-US" sz="3500" b="1" dirty="0" smtClean="0">
              <a:latin typeface="+mj-lt"/>
            </a:endParaRPr>
          </a:p>
          <a:p>
            <a:endParaRPr lang="en-US" sz="3500" b="1" dirty="0" smtClean="0">
              <a:latin typeface="+mj-lt"/>
            </a:endParaRPr>
          </a:p>
          <a:p>
            <a:pPr algn="just"/>
            <a:r>
              <a:rPr lang="en-US" sz="3500" dirty="0" smtClean="0">
                <a:latin typeface="+mj-lt"/>
              </a:rPr>
              <a:t>Data </a:t>
            </a:r>
            <a:r>
              <a:rPr lang="en-US" sz="3500" dirty="0" err="1" smtClean="0">
                <a:latin typeface="+mj-lt"/>
              </a:rPr>
              <a:t>bahan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arkib</a:t>
            </a:r>
            <a:r>
              <a:rPr lang="en-US" sz="3500" dirty="0" smtClean="0">
                <a:latin typeface="+mj-lt"/>
              </a:rPr>
              <a:t> yang </a:t>
            </a:r>
            <a:r>
              <a:rPr lang="en-US" sz="3500" dirty="0" err="1" smtClean="0">
                <a:latin typeface="+mj-lt"/>
              </a:rPr>
              <a:t>telah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siap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diproses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dimasukkan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ke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dalam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sistem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b="1" i="1" dirty="0" smtClean="0">
                <a:latin typeface="+mj-lt"/>
              </a:rPr>
              <a:t>ARMS (Archival Records Management System).</a:t>
            </a:r>
            <a:endParaRPr lang="en-US" sz="3500" b="1" i="1" dirty="0" smtClean="0">
              <a:latin typeface="+mj-lt"/>
            </a:endParaRPr>
          </a:p>
          <a:p>
            <a:pPr algn="just"/>
            <a:endParaRPr lang="en-US" sz="3500" b="1" i="1" dirty="0" smtClean="0">
              <a:latin typeface="+mj-lt"/>
            </a:endParaRPr>
          </a:p>
          <a:p>
            <a:pPr algn="just"/>
            <a:r>
              <a:rPr lang="en-US" sz="3500" b="1" i="1" dirty="0" smtClean="0"/>
              <a:t>ARMS </a:t>
            </a:r>
            <a:r>
              <a:rPr lang="en-US" sz="3500" dirty="0" err="1" smtClean="0"/>
              <a:t>adalah</a:t>
            </a:r>
            <a:r>
              <a:rPr lang="en-US" sz="3500" dirty="0" smtClean="0"/>
              <a:t> </a:t>
            </a:r>
            <a:r>
              <a:rPr lang="en-US" sz="3500" dirty="0" err="1" smtClean="0"/>
              <a:t>sistem</a:t>
            </a:r>
            <a:r>
              <a:rPr lang="en-US" sz="3500" dirty="0" smtClean="0"/>
              <a:t> yang </a:t>
            </a:r>
            <a:r>
              <a:rPr lang="en-US" sz="3500" dirty="0" err="1" smtClean="0"/>
              <a:t>digunakan</a:t>
            </a:r>
            <a:r>
              <a:rPr lang="en-US" sz="3500" dirty="0" smtClean="0"/>
              <a:t> </a:t>
            </a:r>
            <a:r>
              <a:rPr lang="en-US" sz="3500" dirty="0" err="1" smtClean="0"/>
              <a:t>bagi</a:t>
            </a:r>
            <a:r>
              <a:rPr lang="en-US" sz="3500" dirty="0" smtClean="0"/>
              <a:t> </a:t>
            </a:r>
            <a:r>
              <a:rPr lang="en-US" sz="3500" dirty="0" err="1" smtClean="0"/>
              <a:t>tujuan</a:t>
            </a:r>
            <a:r>
              <a:rPr lang="en-US" sz="3500" dirty="0" smtClean="0"/>
              <a:t> </a:t>
            </a:r>
            <a:r>
              <a:rPr lang="en-US" sz="3500" dirty="0" err="1" smtClean="0"/>
              <a:t>penyimpanan</a:t>
            </a:r>
            <a:r>
              <a:rPr lang="en-US" sz="3500" dirty="0" smtClean="0"/>
              <a:t> </a:t>
            </a:r>
            <a:r>
              <a:rPr lang="en-US" sz="3500" dirty="0" err="1" smtClean="0"/>
              <a:t>dan</a:t>
            </a:r>
            <a:r>
              <a:rPr lang="en-US" sz="3500" dirty="0" smtClean="0"/>
              <a:t> </a:t>
            </a:r>
            <a:r>
              <a:rPr lang="en-US" sz="3500" dirty="0" err="1" smtClean="0"/>
              <a:t>pengorganisasian</a:t>
            </a:r>
            <a:r>
              <a:rPr lang="en-US" sz="3500" dirty="0" smtClean="0"/>
              <a:t> </a:t>
            </a:r>
            <a:r>
              <a:rPr lang="en-US" sz="3500" dirty="0" err="1" smtClean="0"/>
              <a:t>rekod</a:t>
            </a:r>
            <a:r>
              <a:rPr lang="en-US" sz="3500" dirty="0" smtClean="0"/>
              <a:t> yang </a:t>
            </a:r>
            <a:r>
              <a:rPr lang="en-US" sz="3500" dirty="0" err="1" smtClean="0"/>
              <a:t>terdapat</a:t>
            </a:r>
            <a:r>
              <a:rPr lang="en-US" sz="3500" dirty="0" smtClean="0"/>
              <a:t> </a:t>
            </a:r>
            <a:r>
              <a:rPr lang="en-US" sz="3500" dirty="0" err="1" smtClean="0"/>
              <a:t>di</a:t>
            </a:r>
            <a:r>
              <a:rPr lang="en-US" sz="3500" dirty="0" smtClean="0"/>
              <a:t> </a:t>
            </a:r>
            <a:r>
              <a:rPr lang="en-US" sz="3500" dirty="0" err="1" smtClean="0"/>
              <a:t>dalam</a:t>
            </a:r>
            <a:r>
              <a:rPr lang="en-US" sz="3500" dirty="0" smtClean="0"/>
              <a:t> </a:t>
            </a:r>
            <a:r>
              <a:rPr lang="en-US" sz="3500" dirty="0" err="1" smtClean="0"/>
              <a:t>repositori</a:t>
            </a:r>
            <a:r>
              <a:rPr lang="en-US" sz="3500" dirty="0" smtClean="0"/>
              <a:t>.</a:t>
            </a:r>
            <a:endParaRPr lang="en-US" sz="3500" dirty="0" smtClean="0"/>
          </a:p>
          <a:p>
            <a:pPr algn="just"/>
            <a:endParaRPr lang="en-US" sz="3500" dirty="0" smtClean="0"/>
          </a:p>
          <a:p>
            <a:pPr algn="just"/>
            <a:r>
              <a:rPr lang="en-US" sz="3500" b="1" i="1" dirty="0" smtClean="0"/>
              <a:t>ARMS</a:t>
            </a:r>
            <a:r>
              <a:rPr lang="en-US" sz="3500" dirty="0" smtClean="0"/>
              <a:t>  </a:t>
            </a:r>
            <a:r>
              <a:rPr lang="en-US" sz="3500" dirty="0" err="1" smtClean="0"/>
              <a:t>juga</a:t>
            </a:r>
            <a:r>
              <a:rPr lang="en-US" sz="3500" dirty="0" smtClean="0"/>
              <a:t> </a:t>
            </a:r>
            <a:r>
              <a:rPr lang="en-US" sz="3500" dirty="0" err="1" smtClean="0"/>
              <a:t>memudahkan</a:t>
            </a:r>
            <a:r>
              <a:rPr lang="en-US" sz="3500" dirty="0" smtClean="0"/>
              <a:t> </a:t>
            </a:r>
            <a:r>
              <a:rPr lang="en-US" sz="3500" dirty="0" err="1" smtClean="0"/>
              <a:t>pencarian</a:t>
            </a:r>
            <a:r>
              <a:rPr lang="en-US" sz="3500" dirty="0" smtClean="0"/>
              <a:t> </a:t>
            </a:r>
            <a:r>
              <a:rPr lang="en-US" sz="3500" dirty="0" err="1" smtClean="0"/>
              <a:t>bahan</a:t>
            </a:r>
            <a:r>
              <a:rPr lang="en-US" sz="3500" dirty="0" smtClean="0"/>
              <a:t> </a:t>
            </a:r>
            <a:r>
              <a:rPr lang="en-US" sz="3500" dirty="0" err="1" smtClean="0"/>
              <a:t>di</a:t>
            </a:r>
            <a:r>
              <a:rPr lang="en-US" sz="3500" dirty="0" smtClean="0"/>
              <a:t> </a:t>
            </a:r>
            <a:r>
              <a:rPr lang="en-US" sz="3500" dirty="0" err="1" smtClean="0"/>
              <a:t>dalam</a:t>
            </a:r>
            <a:r>
              <a:rPr lang="en-US" sz="3500" dirty="0" smtClean="0"/>
              <a:t> </a:t>
            </a:r>
            <a:r>
              <a:rPr lang="en-US" sz="3500" dirty="0" err="1" smtClean="0"/>
              <a:t>repositori</a:t>
            </a:r>
            <a:r>
              <a:rPr lang="en-US" sz="3500" dirty="0" smtClean="0"/>
              <a:t>.</a:t>
            </a:r>
            <a:endParaRPr lang="en-US" sz="3500" dirty="0" smtClean="0"/>
          </a:p>
          <a:p>
            <a:pPr algn="just"/>
            <a:endParaRPr lang="en-US" sz="3500" dirty="0" smtClean="0"/>
          </a:p>
          <a:p>
            <a:pPr algn="just"/>
            <a:r>
              <a:rPr lang="en-US" sz="3500" dirty="0" err="1" smtClean="0"/>
              <a:t>Jabatan</a:t>
            </a:r>
            <a:r>
              <a:rPr lang="en-US" sz="3500" dirty="0" smtClean="0"/>
              <a:t>/</a:t>
            </a:r>
            <a:r>
              <a:rPr lang="en-US" sz="3500" dirty="0" err="1" smtClean="0"/>
              <a:t>agensi</a:t>
            </a:r>
            <a:r>
              <a:rPr lang="en-US" sz="3500" dirty="0" smtClean="0"/>
              <a:t>/</a:t>
            </a:r>
            <a:r>
              <a:rPr lang="en-US" sz="3500" dirty="0" err="1" smtClean="0"/>
              <a:t>penyelidik</a:t>
            </a:r>
            <a:r>
              <a:rPr lang="en-US" sz="3500" dirty="0" smtClean="0"/>
              <a:t>/</a:t>
            </a:r>
            <a:r>
              <a:rPr lang="en-US" sz="3500" dirty="0" err="1" smtClean="0"/>
              <a:t>individu</a:t>
            </a:r>
            <a:r>
              <a:rPr lang="en-US" sz="3500" dirty="0" smtClean="0"/>
              <a:t> </a:t>
            </a:r>
            <a:r>
              <a:rPr lang="en-US" sz="3500" dirty="0" err="1" smtClean="0"/>
              <a:t>boleh</a:t>
            </a:r>
            <a:r>
              <a:rPr lang="en-US" sz="3500" dirty="0" smtClean="0"/>
              <a:t> </a:t>
            </a:r>
            <a:r>
              <a:rPr lang="en-US" sz="3500" dirty="0" err="1" smtClean="0"/>
              <a:t>menggunakan</a:t>
            </a:r>
            <a:r>
              <a:rPr lang="en-US" sz="3500" dirty="0" smtClean="0"/>
              <a:t> ARMS </a:t>
            </a:r>
            <a:r>
              <a:rPr lang="en-US" sz="3500" dirty="0" err="1" smtClean="0"/>
              <a:t>bagi</a:t>
            </a:r>
            <a:r>
              <a:rPr lang="en-US" sz="3500" dirty="0" smtClean="0"/>
              <a:t> </a:t>
            </a:r>
            <a:r>
              <a:rPr lang="en-US" sz="3500" dirty="0" err="1" smtClean="0"/>
              <a:t>tujuan</a:t>
            </a:r>
            <a:r>
              <a:rPr lang="en-US" sz="3500" dirty="0" smtClean="0"/>
              <a:t> </a:t>
            </a:r>
            <a:r>
              <a:rPr lang="en-US" sz="3500" dirty="0" err="1" smtClean="0"/>
              <a:t>pencarian</a:t>
            </a:r>
            <a:r>
              <a:rPr lang="en-US" sz="3500" dirty="0" smtClean="0"/>
              <a:t> </a:t>
            </a:r>
            <a:r>
              <a:rPr lang="en-US" sz="3500" dirty="0" err="1" smtClean="0"/>
              <a:t>rekod</a:t>
            </a:r>
            <a:r>
              <a:rPr lang="en-US" sz="3500" dirty="0" smtClean="0"/>
              <a:t> yang </a:t>
            </a:r>
            <a:r>
              <a:rPr lang="en-US" sz="3500" dirty="0" err="1" smtClean="0"/>
              <a:t>telah</a:t>
            </a:r>
            <a:r>
              <a:rPr lang="en-US" sz="3500" dirty="0" smtClean="0"/>
              <a:t> </a:t>
            </a:r>
            <a:r>
              <a:rPr lang="en-US" sz="3500" dirty="0" err="1" smtClean="0"/>
              <a:t>dipindahkan</a:t>
            </a:r>
            <a:r>
              <a:rPr lang="en-US" sz="3500" dirty="0" smtClean="0"/>
              <a:t> </a:t>
            </a:r>
            <a:r>
              <a:rPr lang="en-US" sz="3500" dirty="0" err="1" smtClean="0"/>
              <a:t>dengan</a:t>
            </a:r>
            <a:r>
              <a:rPr lang="en-US" sz="3500" dirty="0" smtClean="0"/>
              <a:t> status </a:t>
            </a:r>
            <a:r>
              <a:rPr lang="en-US" sz="3500" dirty="0" err="1" smtClean="0"/>
              <a:t>terbuka</a:t>
            </a:r>
            <a:r>
              <a:rPr lang="en-US" sz="3500" dirty="0" smtClean="0"/>
              <a:t>.</a:t>
            </a:r>
            <a:endParaRPr lang="en-US" sz="3500" dirty="0" smtClean="0"/>
          </a:p>
          <a:p>
            <a:pPr algn="l"/>
            <a:endParaRPr lang="en-US" sz="3500" b="1" i="1" dirty="0" smtClean="0">
              <a:latin typeface="+mj-lt"/>
            </a:endParaRPr>
          </a:p>
          <a:p>
            <a:endParaRPr lang="en-MY" sz="3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 l="7202" t="14413" r="10708" b="20697"/>
          <a:stretch>
            <a:fillRect/>
          </a:stretch>
        </p:blipFill>
        <p:spPr bwMode="auto">
          <a:xfrm>
            <a:off x="701040" y="1097280"/>
            <a:ext cx="10596154" cy="4785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 t="10218" b="7292"/>
          <a:stretch>
            <a:fillRect/>
          </a:stretch>
        </p:blipFill>
        <p:spPr bwMode="auto">
          <a:xfrm>
            <a:off x="966470" y="1059228"/>
            <a:ext cx="10173970" cy="5097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/>
          <a:srcRect t="10938" b="5937"/>
          <a:stretch>
            <a:fillRect/>
          </a:stretch>
        </p:blipFill>
        <p:spPr bwMode="auto">
          <a:xfrm>
            <a:off x="890269" y="1066800"/>
            <a:ext cx="10467617" cy="4892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 t="280" b="6250"/>
          <a:stretch>
            <a:fillRect/>
          </a:stretch>
        </p:blipFill>
        <p:spPr bwMode="auto">
          <a:xfrm>
            <a:off x="1195070" y="1066800"/>
            <a:ext cx="9686290" cy="5090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Tugasan\Simposium Rekod dan Arkib\Slide Unit\Gambar Label\IMG_0306.JPG"/>
          <p:cNvPicPr>
            <a:picLocks noChangeAspect="1" noChangeArrowheads="1"/>
          </p:cNvPicPr>
          <p:nvPr/>
        </p:nvPicPr>
        <p:blipFill>
          <a:blip r:embed="rId1" cstate="print"/>
          <a:srcRect t="4222"/>
          <a:stretch>
            <a:fillRect/>
          </a:stretch>
        </p:blipFill>
        <p:spPr bwMode="auto">
          <a:xfrm>
            <a:off x="674369" y="563881"/>
            <a:ext cx="2922271" cy="3731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F:\Tugasan\Simposium Rekod dan Arkib\Slide Unit\Gambar Label\IMG_0307.JPG"/>
          <p:cNvPicPr>
            <a:picLocks noChangeAspect="1" noChangeArrowheads="1"/>
          </p:cNvPicPr>
          <p:nvPr/>
        </p:nvPicPr>
        <p:blipFill>
          <a:blip r:embed="rId2" cstate="print"/>
          <a:srcRect l="519" t="44667" r="1407"/>
          <a:stretch>
            <a:fillRect/>
          </a:stretch>
        </p:blipFill>
        <p:spPr bwMode="auto">
          <a:xfrm>
            <a:off x="7330440" y="1569720"/>
            <a:ext cx="4193571" cy="3154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5" name="Picture 5" descr="F:\Tugasan\Simposium Rekod dan Arkib\Slide Unit\Gambar Label\IMG_0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577590" y="2274570"/>
            <a:ext cx="3810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920240" y="1295400"/>
          <a:ext cx="8031480" cy="4770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6" name="Subtitle 1"/>
          <p:cNvSpPr>
            <a:spLocks noGrp="1"/>
          </p:cNvSpPr>
          <p:nvPr>
            <p:ph type="subTitle" idx="1"/>
          </p:nvPr>
        </p:nvSpPr>
        <p:spPr>
          <a:xfrm>
            <a:off x="2011680" y="698939"/>
            <a:ext cx="7620000" cy="520261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latin typeface="+mj-lt"/>
              </a:rPr>
              <a:t>UNIT REPROGRAFI DAN DATA</a:t>
            </a:r>
            <a:endParaRPr lang="en-US" sz="3000" b="1" dirty="0" smtClean="0">
              <a:latin typeface="+mj-lt"/>
            </a:endParaRPr>
          </a:p>
          <a:p>
            <a:pPr algn="l"/>
            <a:endParaRPr lang="en-MY" sz="3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orithyd\Pictures\Gambar Mikrofilem\IMG_7911.JPG"/>
          <p:cNvPicPr>
            <a:picLocks noChangeAspect="1" noChangeArrowheads="1"/>
          </p:cNvPicPr>
          <p:nvPr/>
        </p:nvPicPr>
        <p:blipFill>
          <a:blip r:embed="rId1" cstate="print"/>
          <a:srcRect l="16322" t="8379" r="12351" b="3700"/>
          <a:stretch>
            <a:fillRect/>
          </a:stretch>
        </p:blipFill>
        <p:spPr bwMode="auto">
          <a:xfrm>
            <a:off x="555307" y="777240"/>
            <a:ext cx="4215748" cy="3901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C:\Users\dorithyd\Pictures\Gambar Mikrofilem\IMG_7912.JPG"/>
          <p:cNvPicPr>
            <a:picLocks noChangeAspect="1" noChangeArrowheads="1"/>
          </p:cNvPicPr>
          <p:nvPr/>
        </p:nvPicPr>
        <p:blipFill>
          <a:blip r:embed="rId2" cstate="print"/>
          <a:srcRect l="6557" t="9650" r="1639" b="13222"/>
          <a:stretch>
            <a:fillRect/>
          </a:stretch>
        </p:blipFill>
        <p:spPr bwMode="auto">
          <a:xfrm>
            <a:off x="5019795" y="1365068"/>
            <a:ext cx="3486752" cy="2704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:\Users\dorithyd\Pictures\Gambar Mikrofilem\IMG_7913.JPG"/>
          <p:cNvPicPr>
            <a:picLocks noChangeAspect="1" noChangeArrowheads="1"/>
          </p:cNvPicPr>
          <p:nvPr/>
        </p:nvPicPr>
        <p:blipFill>
          <a:blip r:embed="rId3" cstate="print"/>
          <a:srcRect l="7627" b="9040"/>
          <a:stretch>
            <a:fillRect/>
          </a:stretch>
        </p:blipFill>
        <p:spPr bwMode="auto">
          <a:xfrm>
            <a:off x="8746808" y="3162300"/>
            <a:ext cx="2957512" cy="2688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dorithyd\Pictures\Gambar Mikrofilem\IMG_7917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rot="5400000">
            <a:off x="4899446" y="1819016"/>
            <a:ext cx="5255845" cy="32027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 descr="C:\Users\dorithyd\Pictures\Gambar Mikrofilem\IMG_7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96025" y="1810033"/>
            <a:ext cx="5287884" cy="32223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1671320"/>
            <a:ext cx="12192000" cy="4258945"/>
          </a:xfrm>
        </p:spPr>
        <p:txBody>
          <a:bodyPr/>
          <a:p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SEKIAN, TERIMA KASIH</a:t>
            </a:r>
            <a:endParaRPr lang="en-US" sz="8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:)</a:t>
            </a:r>
            <a:endParaRPr lang="en-US" sz="8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1"/>
          <p:cNvSpPr>
            <a:spLocks noGrp="1"/>
          </p:cNvSpPr>
          <p:nvPr>
            <p:ph type="subTitle" idx="1"/>
          </p:nvPr>
        </p:nvSpPr>
        <p:spPr>
          <a:xfrm>
            <a:off x="1066800" y="272219"/>
            <a:ext cx="7620000" cy="520261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latin typeface="+mj-lt"/>
              </a:rPr>
              <a:t>AKTIVITI UNIT REPROGRAFI DAN DATA</a:t>
            </a:r>
            <a:endParaRPr lang="en-US" sz="3000" b="1" dirty="0" smtClean="0">
              <a:latin typeface="+mj-lt"/>
            </a:endParaRPr>
          </a:p>
          <a:p>
            <a:pPr algn="l"/>
            <a:endParaRPr lang="en-MY" sz="3000" b="1" dirty="0">
              <a:latin typeface="+mj-lt"/>
            </a:endParaRPr>
          </a:p>
        </p:txBody>
      </p:sp>
      <p:pic>
        <p:nvPicPr>
          <p:cNvPr id="5" name="Content Placeholder 3" descr="IMG-20170620-WA0000.jpg"/>
          <p:cNvPicPr>
            <a:picLocks noChangeAspect="1"/>
          </p:cNvPicPr>
          <p:nvPr/>
        </p:nvPicPr>
        <p:blipFill>
          <a:blip r:embed="rId1" cstate="print"/>
          <a:srcRect l="5803" t="19191" r="5041"/>
          <a:stretch>
            <a:fillRect/>
          </a:stretch>
        </p:blipFill>
        <p:spPr>
          <a:xfrm>
            <a:off x="508220" y="3398521"/>
            <a:ext cx="4069062" cy="2503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C:\Users\dorithyd\Pictures\Taklimat Pendigitalan\IMG-20170620-WA0001.jpg"/>
          <p:cNvPicPr>
            <a:picLocks noChangeAspect="1" noChangeArrowheads="1"/>
          </p:cNvPicPr>
          <p:nvPr/>
        </p:nvPicPr>
        <p:blipFill>
          <a:blip r:embed="rId2" cstate="print"/>
          <a:srcRect l="2620" t="17570" r="4291"/>
          <a:stretch>
            <a:fillRect/>
          </a:stretch>
        </p:blipFill>
        <p:spPr bwMode="auto">
          <a:xfrm>
            <a:off x="5312719" y="3474720"/>
            <a:ext cx="4091078" cy="2499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 descr="C:\Users\dorithyd\Pictures\Taklimat Pendigitalan\IMG-20170620-WA0002.jpg"/>
          <p:cNvPicPr>
            <a:picLocks noChangeAspect="1" noChangeArrowheads="1"/>
          </p:cNvPicPr>
          <p:nvPr/>
        </p:nvPicPr>
        <p:blipFill>
          <a:blip r:embed="rId3" cstate="print"/>
          <a:srcRect t="26043" r="27669"/>
          <a:stretch>
            <a:fillRect/>
          </a:stretch>
        </p:blipFill>
        <p:spPr bwMode="auto">
          <a:xfrm>
            <a:off x="495886" y="883921"/>
            <a:ext cx="4091354" cy="2351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 descr="C:\Users\dorithyd\Pictures\Taklimat Pendigitalan\IMG-20170620-WA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3096" y="885714"/>
            <a:ext cx="4030126" cy="23992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822960"/>
            <a:ext cx="12192000" cy="5455920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PENDIGITALAN DAN MIKROFILEM</a:t>
            </a:r>
            <a:endParaRPr lang="en-US" sz="3800" b="1" dirty="0" smtClean="0"/>
          </a:p>
          <a:p>
            <a:pPr algn="just"/>
            <a:r>
              <a:rPr lang="en-US" sz="3800" b="1" dirty="0" err="1" smtClean="0"/>
              <a:t>Pendigitalan</a:t>
            </a:r>
            <a:r>
              <a:rPr lang="en-US" sz="3800" dirty="0" err="1" smtClean="0"/>
              <a:t> adalah proses</a:t>
            </a:r>
            <a:r>
              <a:rPr lang="en-US" sz="3800" dirty="0" smtClean="0"/>
              <a:t> </a:t>
            </a:r>
            <a:r>
              <a:rPr lang="en-US" sz="3800" dirty="0" err="1" smtClean="0"/>
              <a:t>penukaran</a:t>
            </a:r>
            <a:r>
              <a:rPr lang="en-US" sz="3800" dirty="0" smtClean="0"/>
              <a:t> </a:t>
            </a:r>
            <a:r>
              <a:rPr lang="en-US" sz="3800" dirty="0" err="1" smtClean="0"/>
              <a:t>maklumat</a:t>
            </a:r>
            <a:r>
              <a:rPr lang="en-US" sz="3800" dirty="0" smtClean="0"/>
              <a:t> </a:t>
            </a:r>
            <a:r>
              <a:rPr lang="en-US" sz="3800" dirty="0" err="1" smtClean="0"/>
              <a:t>berbentuk</a:t>
            </a:r>
            <a:r>
              <a:rPr lang="en-US" sz="3800" dirty="0" smtClean="0"/>
              <a:t> analog (</a:t>
            </a:r>
            <a:r>
              <a:rPr lang="en-US" sz="3800" dirty="0" err="1" smtClean="0"/>
              <a:t>teks</a:t>
            </a:r>
            <a:r>
              <a:rPr lang="en-US" sz="3800" dirty="0" smtClean="0"/>
              <a:t>, </a:t>
            </a:r>
            <a:r>
              <a:rPr lang="en-US" sz="3800" dirty="0" err="1" smtClean="0"/>
              <a:t>gambar</a:t>
            </a:r>
            <a:r>
              <a:rPr lang="en-US" sz="3800" dirty="0" smtClean="0"/>
              <a:t>) </a:t>
            </a:r>
            <a:r>
              <a:rPr lang="en-US" sz="3800" dirty="0" err="1" smtClean="0"/>
              <a:t>ke</a:t>
            </a:r>
            <a:r>
              <a:rPr lang="en-US" sz="3800" dirty="0" smtClean="0"/>
              <a:t> </a:t>
            </a:r>
            <a:r>
              <a:rPr lang="en-US" sz="3800" dirty="0" err="1" smtClean="0"/>
              <a:t>dalam</a:t>
            </a:r>
            <a:r>
              <a:rPr lang="en-US" sz="3800" dirty="0" smtClean="0"/>
              <a:t> </a:t>
            </a:r>
            <a:r>
              <a:rPr lang="en-US" sz="3800" dirty="0" err="1" smtClean="0"/>
              <a:t>bentuk</a:t>
            </a:r>
            <a:r>
              <a:rPr lang="en-US" sz="3800" dirty="0" smtClean="0"/>
              <a:t> digital </a:t>
            </a:r>
            <a:r>
              <a:rPr lang="en-US" sz="3800" dirty="0" err="1" smtClean="0"/>
              <a:t>menggunakan</a:t>
            </a:r>
            <a:r>
              <a:rPr lang="en-US" sz="3800" dirty="0" smtClean="0"/>
              <a:t> </a:t>
            </a:r>
            <a:r>
              <a:rPr lang="en-US" sz="3800" dirty="0" err="1" smtClean="0"/>
              <a:t>alat</a:t>
            </a:r>
            <a:r>
              <a:rPr lang="en-US" sz="3800" dirty="0" smtClean="0"/>
              <a:t> </a:t>
            </a:r>
            <a:r>
              <a:rPr lang="en-US" sz="3800" dirty="0" err="1" smtClean="0"/>
              <a:t>elektronik</a:t>
            </a:r>
            <a:r>
              <a:rPr lang="en-US" sz="3800" dirty="0" smtClean="0"/>
              <a:t> yang </a:t>
            </a:r>
            <a:r>
              <a:rPr lang="en-US" sz="3800" dirty="0" err="1" smtClean="0"/>
              <a:t>sesuai</a:t>
            </a:r>
            <a:r>
              <a:rPr lang="en-US" sz="3800" dirty="0" smtClean="0"/>
              <a:t> </a:t>
            </a:r>
            <a:r>
              <a:rPr lang="en-US" sz="3800" dirty="0" err="1" smtClean="0"/>
              <a:t>seperti</a:t>
            </a:r>
            <a:r>
              <a:rPr lang="en-US" sz="3800" dirty="0" smtClean="0"/>
              <a:t> (</a:t>
            </a:r>
            <a:r>
              <a:rPr lang="en-US" sz="3800" dirty="0" err="1" smtClean="0"/>
              <a:t>alat</a:t>
            </a:r>
            <a:r>
              <a:rPr lang="en-US" sz="3800" dirty="0" smtClean="0"/>
              <a:t> </a:t>
            </a:r>
            <a:r>
              <a:rPr lang="en-US" sz="3800" dirty="0" err="1" smtClean="0"/>
              <a:t>pengimbas</a:t>
            </a:r>
            <a:r>
              <a:rPr lang="en-US" sz="3800" dirty="0" smtClean="0"/>
              <a:t>).</a:t>
            </a:r>
            <a:endParaRPr lang="en-US" sz="3800" dirty="0" smtClean="0"/>
          </a:p>
          <a:p>
            <a:pPr algn="just"/>
            <a:endParaRPr lang="en-US" sz="3800" dirty="0" smtClean="0"/>
          </a:p>
          <a:p>
            <a:pPr algn="just"/>
            <a:r>
              <a:rPr lang="en-US" sz="3800" b="1" dirty="0" err="1" smtClean="0"/>
              <a:t>Mikrofilem</a:t>
            </a:r>
            <a:r>
              <a:rPr lang="en-US" sz="3800" dirty="0" smtClean="0"/>
              <a:t> </a:t>
            </a:r>
            <a:r>
              <a:rPr lang="en-US" sz="3800" dirty="0" err="1" smtClean="0"/>
              <a:t>merupakan</a:t>
            </a:r>
            <a:r>
              <a:rPr lang="en-US" sz="3800" dirty="0" smtClean="0"/>
              <a:t> medium </a:t>
            </a:r>
            <a:r>
              <a:rPr lang="en-US" sz="3800" dirty="0" err="1" smtClean="0"/>
              <a:t>penyimpanan</a:t>
            </a:r>
            <a:r>
              <a:rPr lang="en-US" sz="3800" dirty="0" smtClean="0"/>
              <a:t> analog </a:t>
            </a:r>
            <a:r>
              <a:rPr lang="en-US" sz="3800" dirty="0" err="1" smtClean="0"/>
              <a:t>dimana</a:t>
            </a:r>
            <a:r>
              <a:rPr lang="en-US" sz="3800" dirty="0" smtClean="0"/>
              <a:t> </a:t>
            </a:r>
            <a:r>
              <a:rPr lang="en-US" sz="3800" dirty="0" err="1" smtClean="0"/>
              <a:t>imej</a:t>
            </a:r>
            <a:r>
              <a:rPr lang="en-US" sz="3800" dirty="0" smtClean="0"/>
              <a:t> </a:t>
            </a:r>
            <a:r>
              <a:rPr lang="en-US" sz="3800" dirty="0" err="1" smtClean="0"/>
              <a:t>direkodkan</a:t>
            </a:r>
            <a:r>
              <a:rPr lang="en-US" sz="3800" dirty="0" smtClean="0"/>
              <a:t> </a:t>
            </a:r>
            <a:r>
              <a:rPr lang="en-US" sz="3800" dirty="0" err="1" smtClean="0"/>
              <a:t>di</a:t>
            </a:r>
            <a:r>
              <a:rPr lang="en-US" sz="3800" dirty="0" smtClean="0"/>
              <a:t> </a:t>
            </a:r>
            <a:r>
              <a:rPr lang="en-US" sz="3800" dirty="0" err="1" smtClean="0"/>
              <a:t>dalam</a:t>
            </a:r>
            <a:r>
              <a:rPr lang="en-US" sz="3800" dirty="0" smtClean="0"/>
              <a:t> </a:t>
            </a:r>
            <a:r>
              <a:rPr lang="en-US" sz="3800" dirty="0" err="1" smtClean="0"/>
              <a:t>bentuk</a:t>
            </a:r>
            <a:r>
              <a:rPr lang="en-US" sz="3800" dirty="0" smtClean="0"/>
              <a:t> </a:t>
            </a:r>
            <a:r>
              <a:rPr lang="en-US" sz="3800" dirty="0" err="1" smtClean="0"/>
              <a:t>fotografi</a:t>
            </a:r>
            <a:r>
              <a:rPr lang="en-US" sz="3800" dirty="0" smtClean="0"/>
              <a:t>.</a:t>
            </a:r>
            <a:endParaRPr lang="en-US" sz="3800" dirty="0" smtClean="0"/>
          </a:p>
          <a:p>
            <a:pPr algn="just"/>
            <a:endParaRPr lang="en-US" sz="3800" dirty="0" smtClean="0"/>
          </a:p>
          <a:p>
            <a:pPr algn="just"/>
            <a:endParaRPr lang="en-US" sz="3800" i="1" dirty="0" smtClean="0"/>
          </a:p>
          <a:p>
            <a:endParaRPr lang="en-MY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/>
          <p:nvPr/>
        </p:nvGraphicFramePr>
        <p:xfrm>
          <a:off x="441960" y="1234440"/>
          <a:ext cx="11231880" cy="4632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 noGrp="1"/>
          </p:cNvGraphicFramePr>
          <p:nvPr>
            <p:ph idx="1"/>
          </p:nvPr>
        </p:nvGraphicFramePr>
        <p:xfrm>
          <a:off x="294005" y="690245"/>
          <a:ext cx="11603355" cy="547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1112520"/>
            <a:ext cx="12192000" cy="5013960"/>
          </a:xfrm>
        </p:spPr>
        <p:txBody>
          <a:bodyPr>
            <a:normAutofit/>
          </a:bodyPr>
          <a:lstStyle/>
          <a:p>
            <a:r>
              <a:rPr lang="en-US" sz="4500" b="1" dirty="0" smtClean="0"/>
              <a:t>CIRI – CIRI PEMILIHAN REKOD DI JABATAN/ AGENSI </a:t>
            </a:r>
            <a:endParaRPr lang="en-US" sz="4500" b="1" dirty="0" smtClean="0"/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3500" b="1" dirty="0" smtClean="0"/>
              <a:t> </a:t>
            </a:r>
            <a:r>
              <a:rPr lang="en-US" sz="3600" dirty="0" err="1" smtClean="0"/>
              <a:t>Sebarang</a:t>
            </a:r>
            <a:r>
              <a:rPr lang="en-US" sz="3600" dirty="0" smtClean="0"/>
              <a:t> </a:t>
            </a:r>
            <a:r>
              <a:rPr lang="en-US" sz="3600" dirty="0" err="1" smtClean="0"/>
              <a:t>bentuk</a:t>
            </a:r>
            <a:r>
              <a:rPr lang="en-US" sz="3600" dirty="0" smtClean="0"/>
              <a:t> </a:t>
            </a:r>
            <a:r>
              <a:rPr lang="en-US" sz="3600" dirty="0" err="1" smtClean="0"/>
              <a:t>rekod</a:t>
            </a:r>
            <a:r>
              <a:rPr lang="en-US" sz="3600" dirty="0" smtClean="0"/>
              <a:t> yang </a:t>
            </a:r>
            <a:r>
              <a:rPr lang="en-US" sz="3600" dirty="0" err="1" smtClean="0"/>
              <a:t>dinilai</a:t>
            </a:r>
            <a:r>
              <a:rPr lang="en-US" sz="3600" dirty="0" smtClean="0"/>
              <a:t> </a:t>
            </a:r>
            <a:r>
              <a:rPr lang="en-US" sz="3600" dirty="0" err="1" smtClean="0"/>
              <a:t>oleh</a:t>
            </a:r>
            <a:r>
              <a:rPr lang="en-US" sz="3600" dirty="0" smtClean="0"/>
              <a:t> </a:t>
            </a:r>
            <a:r>
              <a:rPr lang="en-US" sz="3600" dirty="0" err="1" smtClean="0"/>
              <a:t>Jabatan</a:t>
            </a:r>
            <a:r>
              <a:rPr lang="en-US" sz="3600" dirty="0" smtClean="0"/>
              <a:t>/ </a:t>
            </a:r>
            <a:r>
              <a:rPr lang="en-US" sz="3600" dirty="0" err="1" smtClean="0"/>
              <a:t>Agensi</a:t>
            </a:r>
            <a:r>
              <a:rPr lang="en-US" sz="3600" dirty="0" smtClean="0"/>
              <a:t>/ Unit yang </a:t>
            </a:r>
            <a:r>
              <a:rPr lang="en-US" sz="3600" dirty="0" err="1" smtClean="0"/>
              <a:t>ditetapkan</a:t>
            </a:r>
            <a:r>
              <a:rPr lang="en-US" sz="3600" dirty="0" smtClean="0"/>
              <a:t> </a:t>
            </a:r>
            <a:r>
              <a:rPr lang="en-US" sz="3600" b="1" dirty="0" smtClean="0"/>
              <a:t>PENTING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b="1" dirty="0" smtClean="0"/>
              <a:t>PERLU </a:t>
            </a:r>
            <a:r>
              <a:rPr lang="en-US" sz="3600" dirty="0" err="1" smtClean="0"/>
              <a:t>untuk</a:t>
            </a:r>
            <a:r>
              <a:rPr lang="en-US" sz="3600" dirty="0" smtClean="0"/>
              <a:t> </a:t>
            </a:r>
            <a:r>
              <a:rPr lang="en-US" sz="3600" dirty="0" err="1" smtClean="0"/>
              <a:t>dipelihara</a:t>
            </a:r>
            <a:r>
              <a:rPr lang="en-US" sz="3600" dirty="0" smtClean="0"/>
              <a:t>  </a:t>
            </a:r>
            <a:r>
              <a:rPr lang="en-US" sz="3600" dirty="0" err="1" smtClean="0"/>
              <a:t>sebagai</a:t>
            </a:r>
            <a:r>
              <a:rPr lang="en-US" sz="3600" dirty="0" smtClean="0"/>
              <a:t> </a:t>
            </a:r>
            <a:r>
              <a:rPr lang="en-US" sz="3600" dirty="0" err="1" smtClean="0"/>
              <a:t>sumber</a:t>
            </a:r>
            <a:r>
              <a:rPr lang="en-US" sz="3600" dirty="0" smtClean="0"/>
              <a:t> </a:t>
            </a:r>
            <a:r>
              <a:rPr lang="en-US" sz="3600" dirty="0" err="1" smtClean="0"/>
              <a:t>rujukan</a:t>
            </a:r>
            <a:r>
              <a:rPr lang="en-US" sz="3600" dirty="0" smtClean="0"/>
              <a:t> </a:t>
            </a:r>
            <a:r>
              <a:rPr lang="en-US" sz="3600" dirty="0" err="1" smtClean="0"/>
              <a:t>pada</a:t>
            </a:r>
            <a:r>
              <a:rPr lang="en-US" sz="3600" dirty="0" smtClean="0"/>
              <a:t> </a:t>
            </a:r>
            <a:r>
              <a:rPr lang="en-US" sz="3600" dirty="0" err="1" smtClean="0"/>
              <a:t>masa</a:t>
            </a:r>
            <a:r>
              <a:rPr lang="en-US" sz="3600" dirty="0" smtClean="0"/>
              <a:t> </a:t>
            </a:r>
            <a:r>
              <a:rPr lang="en-US" sz="3600" dirty="0" err="1" smtClean="0"/>
              <a:t>akan</a:t>
            </a:r>
            <a:r>
              <a:rPr lang="en-US" sz="3600" dirty="0" smtClean="0"/>
              <a:t> </a:t>
            </a:r>
            <a:r>
              <a:rPr lang="en-US" sz="3600" dirty="0" err="1" smtClean="0"/>
              <a:t>datang</a:t>
            </a:r>
            <a:r>
              <a:rPr lang="en-US" sz="3600" dirty="0" smtClean="0"/>
              <a:t>.</a:t>
            </a:r>
            <a:endParaRPr lang="en-US" sz="3600" dirty="0" smtClean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dirty="0" err="1" smtClean="0"/>
              <a:t>Rekod</a:t>
            </a:r>
            <a:r>
              <a:rPr lang="en-US" sz="3600" dirty="0" smtClean="0"/>
              <a:t> yang </a:t>
            </a:r>
            <a:r>
              <a:rPr lang="en-US" sz="3600" dirty="0" err="1" smtClean="0"/>
              <a:t>memberi</a:t>
            </a:r>
            <a:r>
              <a:rPr lang="en-US" sz="3600" dirty="0" smtClean="0"/>
              <a:t> </a:t>
            </a:r>
            <a:r>
              <a:rPr lang="en-US" sz="3600" dirty="0" err="1" smtClean="0"/>
              <a:t>bukti</a:t>
            </a:r>
            <a:r>
              <a:rPr lang="en-US" sz="3600" dirty="0" smtClean="0"/>
              <a:t> </a:t>
            </a:r>
            <a:r>
              <a:rPr lang="en-US" sz="3600" dirty="0" err="1" smtClean="0"/>
              <a:t>peristiwa</a:t>
            </a:r>
            <a:r>
              <a:rPr lang="en-US" sz="3600" dirty="0" smtClean="0"/>
              <a:t> </a:t>
            </a:r>
            <a:r>
              <a:rPr lang="en-US" sz="3600" dirty="0" err="1" smtClean="0"/>
              <a:t>penting</a:t>
            </a:r>
            <a:r>
              <a:rPr lang="en-US" sz="3600" dirty="0" smtClean="0"/>
              <a:t> </a:t>
            </a:r>
            <a:r>
              <a:rPr lang="en-US" sz="3600" dirty="0" err="1" smtClean="0"/>
              <a:t>kepada</a:t>
            </a:r>
            <a:r>
              <a:rPr lang="en-US" sz="3600" dirty="0" smtClean="0"/>
              <a:t> </a:t>
            </a:r>
            <a:r>
              <a:rPr lang="en-US" sz="3600" dirty="0" err="1" smtClean="0"/>
              <a:t>Jabatan</a:t>
            </a:r>
            <a:r>
              <a:rPr lang="en-US" sz="3600" dirty="0" smtClean="0"/>
              <a:t>/ Unit/ </a:t>
            </a:r>
            <a:r>
              <a:rPr lang="en-US" sz="3600" dirty="0" err="1" smtClean="0"/>
              <a:t>Agensi</a:t>
            </a:r>
            <a:r>
              <a:rPr lang="en-US" sz="3600" dirty="0" smtClean="0"/>
              <a:t>.</a:t>
            </a:r>
            <a:endParaRPr lang="en-US" sz="3600" dirty="0" smtClean="0"/>
          </a:p>
          <a:p>
            <a:pPr lvl="0" algn="l"/>
            <a:endParaRPr lang="en-MY" sz="3600" dirty="0" smtClean="0"/>
          </a:p>
          <a:p>
            <a:pPr algn="l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algn="l">
              <a:buFont typeface="Arial" panose="020B0604020202020204" pitchFamily="34" charset="0"/>
              <a:buChar char="•"/>
            </a:pPr>
            <a:endParaRPr lang="en-MY" sz="3600" dirty="0" smtClean="0"/>
          </a:p>
          <a:p>
            <a:pPr lvl="0" algn="l">
              <a:buFont typeface="Arial" panose="020B0604020202020204" pitchFamily="34" charset="0"/>
              <a:buChar char="•"/>
            </a:pPr>
            <a:endParaRPr lang="en-MY" sz="3600" dirty="0" smtClean="0"/>
          </a:p>
          <a:p>
            <a:pPr algn="l">
              <a:buFont typeface="Arial" panose="020B0604020202020204" pitchFamily="34" charset="0"/>
              <a:buChar char="•"/>
            </a:pPr>
            <a:endParaRPr lang="en-US" sz="3500" b="1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82880" y="1066800"/>
            <a:ext cx="11826240" cy="4863003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3500" dirty="0" err="1" smtClean="0">
                <a:latin typeface="+mj-lt"/>
              </a:rPr>
              <a:t>Rekod</a:t>
            </a:r>
            <a:r>
              <a:rPr lang="en-US" sz="3500" dirty="0" smtClean="0">
                <a:latin typeface="+mj-lt"/>
              </a:rPr>
              <a:t> yang </a:t>
            </a:r>
            <a:r>
              <a:rPr lang="en-US" sz="3500" dirty="0" err="1" smtClean="0">
                <a:latin typeface="+mj-lt"/>
              </a:rPr>
              <a:t>mempunyai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nilai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sejarah</a:t>
            </a:r>
            <a:endParaRPr lang="en-US" sz="3500" dirty="0" smtClean="0">
              <a:latin typeface="+mj-lt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n-US" sz="3500" dirty="0" err="1" smtClean="0">
                <a:latin typeface="+mj-lt"/>
              </a:rPr>
              <a:t>Rekod</a:t>
            </a:r>
            <a:r>
              <a:rPr lang="en-US" sz="3500" dirty="0" smtClean="0">
                <a:latin typeface="+mj-lt"/>
              </a:rPr>
              <a:t> yang </a:t>
            </a:r>
            <a:r>
              <a:rPr lang="en-US" sz="3500" dirty="0" err="1" smtClean="0">
                <a:latin typeface="+mj-lt"/>
              </a:rPr>
              <a:t>berkaitan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dengan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sejarah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isu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keselamatan</a:t>
            </a:r>
            <a:r>
              <a:rPr lang="en-US" sz="3500" dirty="0" smtClean="0">
                <a:latin typeface="+mj-lt"/>
              </a:rPr>
              <a:t> Negara</a:t>
            </a:r>
            <a:endParaRPr lang="en-US" sz="3500" dirty="0" smtClean="0"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500" dirty="0" err="1" smtClean="0">
                <a:latin typeface="+mj-lt"/>
              </a:rPr>
              <a:t>Rekod</a:t>
            </a:r>
            <a:r>
              <a:rPr lang="en-US" sz="3500" dirty="0" smtClean="0">
                <a:latin typeface="+mj-lt"/>
              </a:rPr>
              <a:t> yang </a:t>
            </a:r>
            <a:r>
              <a:rPr lang="en-US" sz="3500" dirty="0" err="1" smtClean="0">
                <a:latin typeface="+mj-lt"/>
              </a:rPr>
              <a:t>memberi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bukti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kepada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keputusan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utama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Jabatan</a:t>
            </a:r>
            <a:r>
              <a:rPr lang="en-US" sz="3500" dirty="0" smtClean="0">
                <a:latin typeface="+mj-lt"/>
              </a:rPr>
              <a:t>/   </a:t>
            </a:r>
            <a:endParaRPr lang="en-US" sz="3500" dirty="0" smtClean="0">
              <a:latin typeface="+mj-lt"/>
            </a:endParaRPr>
          </a:p>
          <a:p>
            <a:pPr algn="just"/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Agensi</a:t>
            </a:r>
            <a:r>
              <a:rPr lang="en-US" sz="3500" dirty="0" smtClean="0">
                <a:latin typeface="+mj-lt"/>
              </a:rPr>
              <a:t>/ Unit</a:t>
            </a:r>
            <a:endParaRPr lang="en-MY" sz="3500" dirty="0" smtClean="0">
              <a:latin typeface="+mj-lt"/>
            </a:endParaRPr>
          </a:p>
          <a:p>
            <a:pPr algn="just"/>
            <a:endParaRPr lang="en-US" sz="3500" dirty="0" smtClean="0">
              <a:latin typeface="+mj-lt"/>
            </a:endParaRPr>
          </a:p>
          <a:p>
            <a:pPr algn="just"/>
            <a:r>
              <a:rPr lang="en-US" sz="3500" dirty="0" err="1" smtClean="0">
                <a:latin typeface="+mj-lt"/>
              </a:rPr>
              <a:t>Rekod</a:t>
            </a:r>
            <a:r>
              <a:rPr lang="en-US" sz="3500" dirty="0" smtClean="0">
                <a:latin typeface="+mj-lt"/>
              </a:rPr>
              <a:t>  yang </a:t>
            </a:r>
            <a:r>
              <a:rPr lang="en-US" sz="3500" dirty="0" err="1" smtClean="0">
                <a:latin typeface="+mj-lt"/>
              </a:rPr>
              <a:t>dipilih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oleh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jabatan</a:t>
            </a:r>
            <a:r>
              <a:rPr lang="en-US" sz="3500" dirty="0" smtClean="0">
                <a:latin typeface="+mj-lt"/>
              </a:rPr>
              <a:t>/</a:t>
            </a:r>
            <a:r>
              <a:rPr lang="en-US" sz="3500" dirty="0" err="1" smtClean="0">
                <a:latin typeface="+mj-lt"/>
              </a:rPr>
              <a:t>agensi</a:t>
            </a:r>
            <a:r>
              <a:rPr lang="en-US" sz="3500" dirty="0" smtClean="0">
                <a:latin typeface="+mj-lt"/>
              </a:rPr>
              <a:t>  </a:t>
            </a:r>
            <a:r>
              <a:rPr lang="en-US" sz="3500" dirty="0" err="1" smtClean="0">
                <a:latin typeface="+mj-lt"/>
              </a:rPr>
              <a:t>adalah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b="1" dirty="0" smtClean="0">
                <a:latin typeface="+mj-lt"/>
              </a:rPr>
              <a:t>TIDAK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b="1" dirty="0" smtClean="0">
                <a:latin typeface="+mj-lt"/>
              </a:rPr>
              <a:t>TERHAD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kepada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rekod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sebelum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tahun</a:t>
            </a:r>
            <a:r>
              <a:rPr lang="en-US" sz="3500" dirty="0" smtClean="0">
                <a:latin typeface="+mj-lt"/>
              </a:rPr>
              <a:t> 1963.</a:t>
            </a:r>
            <a:endParaRPr lang="en-US" sz="3500" dirty="0" smtClean="0">
              <a:latin typeface="+mj-lt"/>
            </a:endParaRPr>
          </a:p>
          <a:p>
            <a:pPr algn="just"/>
            <a:endParaRPr lang="en-US" sz="3500" dirty="0" smtClean="0">
              <a:latin typeface="+mj-lt"/>
            </a:endParaRPr>
          </a:p>
          <a:p>
            <a:pPr algn="just"/>
            <a:r>
              <a:rPr lang="en-US" sz="3500" dirty="0" err="1" smtClean="0">
                <a:latin typeface="+mj-lt"/>
              </a:rPr>
              <a:t>Rekod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penting</a:t>
            </a:r>
            <a:r>
              <a:rPr lang="en-US" sz="3500" dirty="0" smtClean="0">
                <a:latin typeface="+mj-lt"/>
              </a:rPr>
              <a:t> yang </a:t>
            </a:r>
            <a:r>
              <a:rPr lang="en-US" sz="3500" dirty="0" err="1" smtClean="0">
                <a:latin typeface="+mj-lt"/>
              </a:rPr>
              <a:t>dihasilkan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selepas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tahun</a:t>
            </a:r>
            <a:r>
              <a:rPr lang="en-US" sz="3500" dirty="0" smtClean="0">
                <a:latin typeface="+mj-lt"/>
              </a:rPr>
              <a:t> 1963 </a:t>
            </a:r>
            <a:r>
              <a:rPr lang="en-US" sz="3500" dirty="0" err="1" smtClean="0">
                <a:latin typeface="+mj-lt"/>
              </a:rPr>
              <a:t>juga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boleh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dipilih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untuk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didigitalkan</a:t>
            </a:r>
            <a:r>
              <a:rPr lang="en-US" sz="3500" dirty="0" smtClean="0">
                <a:latin typeface="+mj-lt"/>
              </a:rPr>
              <a:t>.</a:t>
            </a:r>
            <a:endParaRPr lang="en-US" sz="35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43840" y="1095178"/>
            <a:ext cx="11719560" cy="471270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3500" dirty="0" err="1" smtClean="0">
                <a:latin typeface="+mj-lt"/>
              </a:rPr>
              <a:t>Jabatan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dan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agensi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adalah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bertanggungjawab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untuk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menyediakan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senarai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bahan</a:t>
            </a:r>
            <a:r>
              <a:rPr lang="en-US" sz="3500" dirty="0" smtClean="0">
                <a:latin typeface="+mj-lt"/>
              </a:rPr>
              <a:t> yang </a:t>
            </a:r>
            <a:r>
              <a:rPr lang="en-US" sz="3500" dirty="0" err="1" smtClean="0">
                <a:latin typeface="+mj-lt"/>
              </a:rPr>
              <a:t>telah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dipilih</a:t>
            </a:r>
            <a:r>
              <a:rPr lang="en-US" sz="3500" dirty="0" smtClean="0">
                <a:latin typeface="+mj-lt"/>
              </a:rPr>
              <a:t>.</a:t>
            </a:r>
            <a:endParaRPr lang="en-US" sz="3500" dirty="0" smtClean="0">
              <a:latin typeface="+mj-lt"/>
            </a:endParaRPr>
          </a:p>
          <a:p>
            <a:pPr algn="just"/>
            <a:endParaRPr lang="en-US" sz="3500" dirty="0" smtClean="0">
              <a:latin typeface="+mj-lt"/>
            </a:endParaRPr>
          </a:p>
          <a:p>
            <a:pPr algn="just"/>
            <a:r>
              <a:rPr lang="en-US" sz="3500" dirty="0" err="1" smtClean="0">
                <a:latin typeface="+mj-lt"/>
              </a:rPr>
              <a:t>Rekod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dan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bahan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arkib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tersebut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hendaklah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disusun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dan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teratur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sebelum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kerja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pendigitalan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dimulakan</a:t>
            </a:r>
            <a:r>
              <a:rPr lang="en-US" sz="3500" dirty="0" smtClean="0">
                <a:latin typeface="+mj-lt"/>
              </a:rPr>
              <a:t>.</a:t>
            </a:r>
            <a:endParaRPr lang="en-US" sz="3500" dirty="0" smtClean="0">
              <a:latin typeface="+mj-lt"/>
            </a:endParaRPr>
          </a:p>
          <a:p>
            <a:pPr algn="just"/>
            <a:endParaRPr lang="en-US" sz="3500" dirty="0" smtClean="0">
              <a:latin typeface="+mj-lt"/>
            </a:endParaRPr>
          </a:p>
          <a:p>
            <a:pPr algn="just"/>
            <a:r>
              <a:rPr lang="en-US" sz="3500" dirty="0" err="1" smtClean="0">
                <a:latin typeface="+mj-lt"/>
              </a:rPr>
              <a:t>Pendigitalan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dilakukan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oleh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staf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daripada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jabatan</a:t>
            </a:r>
            <a:r>
              <a:rPr lang="en-US" sz="3500" dirty="0" smtClean="0">
                <a:latin typeface="+mj-lt"/>
              </a:rPr>
              <a:t>/ </a:t>
            </a:r>
            <a:r>
              <a:rPr lang="en-US" sz="3500" dirty="0" err="1" smtClean="0">
                <a:latin typeface="+mj-lt"/>
              </a:rPr>
              <a:t>agensi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di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Repositori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Rekod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Negeri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dengan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spesifikasi</a:t>
            </a:r>
            <a:r>
              <a:rPr lang="en-US" sz="3500" dirty="0" smtClean="0">
                <a:latin typeface="+mj-lt"/>
              </a:rPr>
              <a:t> yang </a:t>
            </a:r>
            <a:r>
              <a:rPr lang="en-US" sz="3500" dirty="0" err="1" smtClean="0">
                <a:latin typeface="+mj-lt"/>
              </a:rPr>
              <a:t>ditetapkan</a:t>
            </a:r>
            <a:r>
              <a:rPr lang="en-US" sz="3500" dirty="0" smtClean="0">
                <a:latin typeface="+mj-lt"/>
              </a:rPr>
              <a:t>.</a:t>
            </a:r>
            <a:endParaRPr lang="en-US" sz="3500" dirty="0" smtClean="0">
              <a:latin typeface="+mj-lt"/>
            </a:endParaRPr>
          </a:p>
          <a:p>
            <a:pPr algn="just"/>
            <a:endParaRPr lang="en-US" sz="3500" dirty="0" smtClean="0">
              <a:latin typeface="+mj-lt"/>
            </a:endParaRPr>
          </a:p>
          <a:p>
            <a:pPr algn="just"/>
            <a:r>
              <a:rPr lang="en-US" sz="3500" dirty="0" err="1" smtClean="0">
                <a:latin typeface="+mj-lt"/>
              </a:rPr>
              <a:t>Sekiranya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jabatan</a:t>
            </a:r>
            <a:r>
              <a:rPr lang="en-US" sz="3500" dirty="0" smtClean="0">
                <a:latin typeface="+mj-lt"/>
              </a:rPr>
              <a:t>/ </a:t>
            </a:r>
            <a:r>
              <a:rPr lang="en-US" sz="3500" dirty="0" err="1" smtClean="0">
                <a:latin typeface="+mj-lt"/>
              </a:rPr>
              <a:t>agensi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ingin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melakukan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pendigitalan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di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jabatan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masing-masing</a:t>
            </a:r>
            <a:r>
              <a:rPr lang="en-US" sz="3500" dirty="0" smtClean="0">
                <a:latin typeface="+mj-lt"/>
              </a:rPr>
              <a:t>, </a:t>
            </a:r>
            <a:r>
              <a:rPr lang="en-US" sz="3500" dirty="0" err="1" smtClean="0">
                <a:latin typeface="+mj-lt"/>
              </a:rPr>
              <a:t>jabatan</a:t>
            </a:r>
            <a:r>
              <a:rPr lang="en-US" sz="3500" dirty="0" smtClean="0">
                <a:latin typeface="+mj-lt"/>
              </a:rPr>
              <a:t> /</a:t>
            </a:r>
            <a:r>
              <a:rPr lang="en-US" sz="3500" dirty="0" err="1" smtClean="0">
                <a:latin typeface="+mj-lt"/>
              </a:rPr>
              <a:t>agensi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hendaklah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memastikan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spesifikasi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adalah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mengikut</a:t>
            </a:r>
            <a:r>
              <a:rPr lang="en-US" sz="3500" dirty="0" smtClean="0">
                <a:latin typeface="+mj-lt"/>
              </a:rPr>
              <a:t> standard yang </a:t>
            </a:r>
            <a:r>
              <a:rPr lang="en-US" sz="3500" dirty="0" err="1" smtClean="0">
                <a:latin typeface="+mj-lt"/>
              </a:rPr>
              <a:t>telah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ditetapkan</a:t>
            </a:r>
            <a:r>
              <a:rPr lang="en-US" sz="3500" dirty="0" smtClean="0">
                <a:latin typeface="+mj-lt"/>
              </a:rPr>
              <a:t>.</a:t>
            </a:r>
            <a:endParaRPr lang="en-US" sz="3500" dirty="0" smtClean="0">
              <a:latin typeface="+mj-lt"/>
            </a:endParaRPr>
          </a:p>
          <a:p>
            <a:pPr algn="just"/>
            <a:endParaRPr lang="en-US" sz="35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FLA SYMPOSIUM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IFLA SYMPOSIUM TEMPLATE</Template>
  <TotalTime>0</TotalTime>
  <Words>2517</Words>
  <Application>WPS Presentation</Application>
  <PresentationFormat>Widescreen</PresentationFormat>
  <Paragraphs>89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Arial</vt:lpstr>
      <vt:lpstr>SimSun</vt:lpstr>
      <vt:lpstr>Wingdings</vt:lpstr>
      <vt:lpstr>Times New Roman</vt:lpstr>
      <vt:lpstr>Calibri</vt:lpstr>
      <vt:lpstr>Calibri Light</vt:lpstr>
      <vt:lpstr>Microsoft YaHei</vt:lpstr>
      <vt:lpstr>Arial Unicode MS</vt:lpstr>
      <vt:lpstr>IFLA SYMPOSIUM TEMPLATE</vt:lpstr>
      <vt:lpstr>PERKHIDMATAN PENDIGITALAN DAN  MIKROFILEM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Dorithy Dela</dc:creator>
  <cp:lastModifiedBy>Lenovo03</cp:lastModifiedBy>
  <cp:revision>56</cp:revision>
  <dcterms:created xsi:type="dcterms:W3CDTF">2018-08-30T14:29:00Z</dcterms:created>
  <dcterms:modified xsi:type="dcterms:W3CDTF">2018-09-03T02:56:52Z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1033-10.2.0.7478</vt:lpwstr>
  </property>
</Properties>
</file>